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02B968-119B-44AC-A70F-A6EE454B8147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C5A2517-8DA8-42AC-A554-ABBA1AA651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reations.com/" TargetMode="External"/><Relationship Id="rId2" Type="http://schemas.openxmlformats.org/officeDocument/2006/relationships/hyperlink" Target="http://www.remind101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ebly.com/" TargetMode="External"/><Relationship Id="rId5" Type="http://schemas.openxmlformats.org/officeDocument/2006/relationships/hyperlink" Target="http://interactmath.com/Default.aspx" TargetMode="External"/><Relationship Id="rId4" Type="http://schemas.openxmlformats.org/officeDocument/2006/relationships/hyperlink" Target="http://www.educreations.com/lesson/view/math-153/21854181/?s=MO7Y1F&amp;ref=appe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688975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Website Design 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44196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Incorporating Technology into the Math Classroom!</a:t>
            </a:r>
          </a:p>
          <a:p>
            <a:endParaRPr lang="en-US" dirty="0"/>
          </a:p>
          <a:p>
            <a:pPr algn="ctr"/>
            <a:r>
              <a:rPr lang="en-US" sz="3000" dirty="0" smtClean="0"/>
              <a:t>Anthony J. </a:t>
            </a:r>
            <a:r>
              <a:rPr lang="en-US" sz="3000" dirty="0" err="1" smtClean="0"/>
              <a:t>Calise</a:t>
            </a:r>
            <a:endParaRPr lang="en-US" sz="3000" dirty="0" smtClean="0"/>
          </a:p>
          <a:p>
            <a:pPr algn="ctr"/>
            <a:r>
              <a:rPr lang="en-US" sz="3000" dirty="0" smtClean="0"/>
              <a:t>www.mrcalise.weebly.com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228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Examples of Online Resources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hlinkClick r:id="rId2"/>
              </a:rPr>
              <a:t>Remind 101</a:t>
            </a:r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4400" dirty="0" err="1" smtClean="0">
                <a:solidFill>
                  <a:srgbClr val="FFFF00"/>
                </a:solidFill>
                <a:hlinkClick r:id="rId3"/>
              </a:rPr>
              <a:t>Educreations</a:t>
            </a:r>
            <a:r>
              <a:rPr lang="en-US" sz="4400" dirty="0" smtClean="0">
                <a:solidFill>
                  <a:srgbClr val="FFFF00"/>
                </a:solidFill>
              </a:rPr>
              <a:t> (</a:t>
            </a:r>
            <a:r>
              <a:rPr lang="en-US" sz="4400" dirty="0" smtClean="0">
                <a:solidFill>
                  <a:srgbClr val="FFFF00"/>
                </a:solidFill>
                <a:hlinkClick r:id="rId4"/>
              </a:rPr>
              <a:t>Example</a:t>
            </a:r>
            <a:r>
              <a:rPr lang="en-US" sz="4400" dirty="0" smtClean="0">
                <a:solidFill>
                  <a:srgbClr val="FFFF00"/>
                </a:solidFill>
              </a:rPr>
              <a:t>)  </a:t>
            </a:r>
          </a:p>
          <a:p>
            <a:r>
              <a:rPr lang="en-US" sz="4400" dirty="0" smtClean="0">
                <a:solidFill>
                  <a:srgbClr val="FFFF00"/>
                </a:solidFill>
                <a:hlinkClick r:id="rId5"/>
              </a:rPr>
              <a:t>Interact Math</a:t>
            </a:r>
            <a:endParaRPr lang="en-US" sz="4400" dirty="0" smtClean="0">
              <a:solidFill>
                <a:srgbClr val="FFFF00"/>
              </a:solidFill>
            </a:endParaRPr>
          </a:p>
          <a:p>
            <a:r>
              <a:rPr lang="en-US" sz="4400" dirty="0" err="1" smtClean="0">
                <a:solidFill>
                  <a:srgbClr val="FFFF00"/>
                </a:solidFill>
                <a:hlinkClick r:id="rId6"/>
              </a:rPr>
              <a:t>Weebly</a:t>
            </a:r>
            <a:endParaRPr lang="en-US" sz="4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6075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</TotalTime>
  <Words>27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Thatch</vt:lpstr>
      <vt:lpstr>Website Design </vt:lpstr>
      <vt:lpstr>Examples of Online Resources</vt:lpstr>
    </vt:vector>
  </TitlesOfParts>
  <Company>CCBC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Design </dc:title>
  <dc:creator>Administrator</dc:creator>
  <cp:lastModifiedBy>Administrator</cp:lastModifiedBy>
  <cp:revision>1</cp:revision>
  <dcterms:created xsi:type="dcterms:W3CDTF">2014-05-21T17:09:56Z</dcterms:created>
  <dcterms:modified xsi:type="dcterms:W3CDTF">2014-05-21T17:16:20Z</dcterms:modified>
</cp:coreProperties>
</file>