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96" autoAdjust="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92A1A-5E54-437F-9AA5-8A03D8FB5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3932E-EA55-4590-8BA9-0D4B8AB1F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30D9D-DB59-4CF3-8B1A-4AD5FC1E4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5FCCDC-DEC3-4045-A947-AD29A76D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736B75-1DE4-4BA8-A0E2-9E49D7CA0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0BC8C-333D-4AC6-8A2D-BB22D044C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628E-0392-4C5B-AC71-C5B854321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3E50C-1B45-4213-A060-3BFFFA9BD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3FDD6-9995-4658-A93E-27E50FDCE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C0FA4-8A4F-477D-B0EE-8F4A8F71F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D2DE5-52ED-4DEB-BF85-F8D14313F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03690-5194-4F72-A2C7-7B4EA8A86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4B314-570E-40EE-A52A-6FED54C54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6B2248-3EF5-466C-B57A-2E15A6E924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algn="l"/>
            <a:r>
              <a:rPr lang="en-US" sz="2000" dirty="0" smtClean="0">
                <a:latin typeface="Arial" pitchFamily="34" charset="0"/>
              </a:rPr>
              <a:t>CELEBRITY SAT SCORES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>
                <a:latin typeface="Arial" pitchFamily="34" charset="0"/>
              </a:rPr>
              <a:t/>
            </a:r>
            <a:br>
              <a:rPr lang="en-US" sz="2000" dirty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Paul Allen: 1600 		Microsoft co-founder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Bill Gates: 1590 		Microsoft co-founder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Bill O'Reilly: 1585 		Host of The O'Reilly Factor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James Woods: 1579 		Actor (Scary Movie 2, Any Given Sunday)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Ben Stein: 1573 		Actor and game show host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Rush Limbaugh: 1530 		Conservative political commentator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Jennifer </a:t>
            </a:r>
            <a:r>
              <a:rPr lang="en-US" sz="2000" dirty="0" err="1" smtClean="0">
                <a:latin typeface="Arial" pitchFamily="34" charset="0"/>
              </a:rPr>
              <a:t>Ringley</a:t>
            </a:r>
            <a:r>
              <a:rPr lang="en-US" sz="2000" dirty="0" smtClean="0">
                <a:latin typeface="Arial" pitchFamily="34" charset="0"/>
              </a:rPr>
              <a:t>: 1400 		Internet personality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Al Gore: 1355 			45th Vice President of the United States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Stephen King: 1300s 		Author (The Shining, The Green Mile)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Meredith Vieira: 1300s 		(</a:t>
            </a:r>
            <a:r>
              <a:rPr lang="en-US" sz="1800" dirty="0" smtClean="0">
                <a:latin typeface="Arial" pitchFamily="34" charset="0"/>
              </a:rPr>
              <a:t>Who Wants to Be a Millionaire, The Today Show) </a:t>
            </a:r>
            <a:r>
              <a:rPr lang="en-US" sz="2000" dirty="0" smtClean="0">
                <a:latin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George W. Bush: 1206 		43rd President of the United States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Amy Tan: 1100s 		Author (The Joy Luck Club)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Bill Clinton: 1032 		42nd President of the United States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Al Franken: 1020 		Actor, political commentator (SNL)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err="1" smtClean="0">
                <a:latin typeface="Arial" pitchFamily="34" charset="0"/>
              </a:rPr>
              <a:t>Janeane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Garofalo</a:t>
            </a:r>
            <a:r>
              <a:rPr lang="en-US" sz="2000" dirty="0" smtClean="0">
                <a:latin typeface="Arial" pitchFamily="34" charset="0"/>
              </a:rPr>
              <a:t>: 950 		Actress (</a:t>
            </a:r>
            <a:r>
              <a:rPr lang="en-US" sz="2000" dirty="0" err="1" smtClean="0">
                <a:latin typeface="Arial" pitchFamily="34" charset="0"/>
              </a:rPr>
              <a:t>Romy</a:t>
            </a:r>
            <a:r>
              <a:rPr lang="en-US" sz="2000" dirty="0" smtClean="0">
                <a:latin typeface="Arial" pitchFamily="34" charset="0"/>
              </a:rPr>
              <a:t> and Michelle's HS Reunion) </a:t>
            </a:r>
            <a:br>
              <a:rPr lang="en-US" sz="2000" dirty="0" smtClean="0">
                <a:latin typeface="Arial" pitchFamily="34" charset="0"/>
              </a:rPr>
            </a:br>
            <a:r>
              <a:rPr lang="en-US" sz="2000" dirty="0" smtClean="0">
                <a:latin typeface="Arial" pitchFamily="34" charset="0"/>
              </a:rPr>
              <a:t>Howard Stern: 870 		Radio Personality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MS Mincho</vt:lpstr>
      <vt:lpstr>Default Design</vt:lpstr>
      <vt:lpstr>CELEBRITY SAT SCORES  Paul Allen: 1600   Microsoft co-founder  Bill Gates: 1590   Microsoft co-founder  Bill O'Reilly: 1585   Host of The O'Reilly Factor  James Woods: 1579   Actor (Scary Movie 2, Any Given Sunday)  Ben Stein: 1573   Actor and game show host  Rush Limbaugh: 1530   Conservative political commentator Jennifer Ringley: 1400   Internet personality Al Gore: 1355    45th Vice President of the United States  Stephen King: 1300s   Author (The Shining, The Green Mile)  Meredith Vieira: 1300s   (Who Wants to Be a Millionaire, The Today Show)  George W. Bush: 1206   43rd President of the United States  Amy Tan: 1100s   Author (The Joy Luck Club)  Bill Clinton: 1032   42nd President of the United States  Al Franken: 1020   Actor, political commentator (SNL)  Janeane Garofalo: 950   Actress (Romy and Michelle's HS Reunion)  Howard Stern: 870   Radio Personality 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</dc:title>
  <dc:creator>Anthony Calise</dc:creator>
  <cp:lastModifiedBy>lectureuserd</cp:lastModifiedBy>
  <cp:revision>4</cp:revision>
  <dcterms:created xsi:type="dcterms:W3CDTF">2009-06-13T00:17:18Z</dcterms:created>
  <dcterms:modified xsi:type="dcterms:W3CDTF">2010-07-06T13:43:39Z</dcterms:modified>
</cp:coreProperties>
</file>