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00ED-A0CE-436A-8A04-7C80CC229BA9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8152-B9E8-4C50-940B-4E65DF0873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K4 Spheres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Drill: Tues, June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the volume of each figure: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OBJ: SWBAT determine the surface area and volume of spheres.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1804756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438400"/>
            <a:ext cx="2476500" cy="19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K4 Spheres</vt:lpstr>
      <vt:lpstr>Drill: Tues, June 7th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K4 Spheres</dc:title>
  <dc:creator>Megan</dc:creator>
  <cp:lastModifiedBy>Megan</cp:lastModifiedBy>
  <cp:revision>3</cp:revision>
  <dcterms:created xsi:type="dcterms:W3CDTF">2011-06-07T00:41:41Z</dcterms:created>
  <dcterms:modified xsi:type="dcterms:W3CDTF">2011-06-07T00:56:44Z</dcterms:modified>
</cp:coreProperties>
</file>