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embeddedFontLst>
    <p:embeddedFont>
      <p:font typeface="Montserrat" panose="00000500000000000000" pitchFamily="2"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Poppins" panose="000005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D7E02-3C93-4215-B885-BFC3BAC90308}" v="1" dt="2022-08-24T13:45:41.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c23_2_24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c23_2_2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88945f9e18_0_24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8a982579a6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8a982579a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89d1cf43f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89d1cf43f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81f1ac66cd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81f1ac66c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889b7a27b3_0_1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889b7a27b3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8944cdec4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8944cdec4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8944cdec4b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8944cdec4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88945f9e18_0_1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c23_2_24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c23_2_2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89444aa4ba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89444aa4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89565c7ad8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89565c7ad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81f1ac66cd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81f1ac66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89565c7ad8_0_1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89565c7ad8_0_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89565c7ad8_0_12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89565c7ad8_0_1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8a982579a6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8a982579a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88945f9e18_0_24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9" name="Google Shape;1309;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88945f9e18_0_24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8a982579a6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8a982579a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89d1cf43f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89d1cf43f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81f1ac66cd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81f1ac66c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889b7a27b3_0_1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889b7a27b3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8944cdec4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8944cdec4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8944cdec4b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8944cdec4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88945f9e18_0_1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89444aa4ba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89444aa4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81f1ac66cd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81f1ac66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81f1ac66cd_0_1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81f1ac66cd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8a982579a6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8a982579a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8a982579a6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8a982579a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88945f9e18_0_24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4">
  <p:cSld name="CUSTOM_6">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t="49839"/>
          <a:stretch/>
        </p:blipFill>
        <p:spPr>
          <a:xfrm>
            <a:off x="0" y="0"/>
            <a:ext cx="9143998" cy="3657600"/>
          </a:xfrm>
          <a:prstGeom prst="rect">
            <a:avLst/>
          </a:prstGeom>
          <a:noFill/>
          <a:ln>
            <a:noFill/>
          </a:ln>
        </p:spPr>
      </p:pic>
      <p:sp>
        <p:nvSpPr>
          <p:cNvPr id="8" name="Google Shape;8;p2"/>
          <p:cNvSpPr txBox="1"/>
          <p:nvPr/>
        </p:nvSpPr>
        <p:spPr>
          <a:xfrm>
            <a:off x="457200" y="2436908"/>
            <a:ext cx="8520600" cy="76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3000" b="1">
              <a:solidFill>
                <a:srgbClr val="FFFFFF"/>
              </a:solidFill>
              <a:latin typeface="Open Sans"/>
              <a:ea typeface="Open Sans"/>
              <a:cs typeface="Open Sans"/>
              <a:sym typeface="Open Sans"/>
            </a:endParaRPr>
          </a:p>
        </p:txBody>
      </p:sp>
      <p:sp>
        <p:nvSpPr>
          <p:cNvPr id="9" name="Google Shape;9;p2"/>
          <p:cNvSpPr txBox="1">
            <a:spLocks noGrp="1"/>
          </p:cNvSpPr>
          <p:nvPr>
            <p:ph type="title"/>
          </p:nvPr>
        </p:nvSpPr>
        <p:spPr>
          <a:xfrm>
            <a:off x="458250" y="4140375"/>
            <a:ext cx="82275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Open Sans"/>
                <a:ea typeface="Open Sans"/>
                <a:cs typeface="Open Sans"/>
                <a:sym typeface="Open Sans"/>
              </a:defRPr>
            </a:lvl1pPr>
            <a:lvl2pPr lvl="1" rtl="0">
              <a:spcBef>
                <a:spcPts val="0"/>
              </a:spcBef>
              <a:spcAft>
                <a:spcPts val="0"/>
              </a:spcAft>
              <a:buNone/>
              <a:defRPr sz="1800" b="1">
                <a:solidFill>
                  <a:srgbClr val="FFFFFF"/>
                </a:solidFill>
                <a:latin typeface="Open Sans"/>
                <a:ea typeface="Open Sans"/>
                <a:cs typeface="Open Sans"/>
                <a:sym typeface="Open Sans"/>
              </a:defRPr>
            </a:lvl2pPr>
            <a:lvl3pPr lvl="2" rtl="0">
              <a:spcBef>
                <a:spcPts val="0"/>
              </a:spcBef>
              <a:spcAft>
                <a:spcPts val="0"/>
              </a:spcAft>
              <a:buNone/>
              <a:defRPr sz="1800" b="1">
                <a:solidFill>
                  <a:srgbClr val="FFFFFF"/>
                </a:solidFill>
                <a:latin typeface="Open Sans"/>
                <a:ea typeface="Open Sans"/>
                <a:cs typeface="Open Sans"/>
                <a:sym typeface="Open Sans"/>
              </a:defRPr>
            </a:lvl3pPr>
            <a:lvl4pPr lvl="3" rtl="0">
              <a:spcBef>
                <a:spcPts val="0"/>
              </a:spcBef>
              <a:spcAft>
                <a:spcPts val="0"/>
              </a:spcAft>
              <a:buNone/>
              <a:defRPr sz="1800" b="1">
                <a:solidFill>
                  <a:srgbClr val="FFFFFF"/>
                </a:solidFill>
                <a:latin typeface="Open Sans"/>
                <a:ea typeface="Open Sans"/>
                <a:cs typeface="Open Sans"/>
                <a:sym typeface="Open Sans"/>
              </a:defRPr>
            </a:lvl4pPr>
            <a:lvl5pPr lvl="4" rtl="0">
              <a:spcBef>
                <a:spcPts val="0"/>
              </a:spcBef>
              <a:spcAft>
                <a:spcPts val="0"/>
              </a:spcAft>
              <a:buNone/>
              <a:defRPr sz="1800" b="1">
                <a:solidFill>
                  <a:srgbClr val="FFFFFF"/>
                </a:solidFill>
                <a:latin typeface="Open Sans"/>
                <a:ea typeface="Open Sans"/>
                <a:cs typeface="Open Sans"/>
                <a:sym typeface="Open Sans"/>
              </a:defRPr>
            </a:lvl5pPr>
            <a:lvl6pPr lvl="5" rtl="0">
              <a:spcBef>
                <a:spcPts val="0"/>
              </a:spcBef>
              <a:spcAft>
                <a:spcPts val="0"/>
              </a:spcAft>
              <a:buNone/>
              <a:defRPr sz="1800" b="1">
                <a:solidFill>
                  <a:srgbClr val="FFFFFF"/>
                </a:solidFill>
                <a:latin typeface="Open Sans"/>
                <a:ea typeface="Open Sans"/>
                <a:cs typeface="Open Sans"/>
                <a:sym typeface="Open Sans"/>
              </a:defRPr>
            </a:lvl6pPr>
            <a:lvl7pPr lvl="6" rtl="0">
              <a:spcBef>
                <a:spcPts val="0"/>
              </a:spcBef>
              <a:spcAft>
                <a:spcPts val="0"/>
              </a:spcAft>
              <a:buNone/>
              <a:defRPr sz="1800" b="1">
                <a:solidFill>
                  <a:srgbClr val="FFFFFF"/>
                </a:solidFill>
                <a:latin typeface="Open Sans"/>
                <a:ea typeface="Open Sans"/>
                <a:cs typeface="Open Sans"/>
                <a:sym typeface="Open Sans"/>
              </a:defRPr>
            </a:lvl7pPr>
            <a:lvl8pPr lvl="7" rtl="0">
              <a:spcBef>
                <a:spcPts val="0"/>
              </a:spcBef>
              <a:spcAft>
                <a:spcPts val="0"/>
              </a:spcAft>
              <a:buNone/>
              <a:defRPr sz="1800" b="1">
                <a:solidFill>
                  <a:srgbClr val="FFFFFF"/>
                </a:solidFill>
                <a:latin typeface="Open Sans"/>
                <a:ea typeface="Open Sans"/>
                <a:cs typeface="Open Sans"/>
                <a:sym typeface="Open Sans"/>
              </a:defRPr>
            </a:lvl8pPr>
            <a:lvl9pPr lvl="8" rtl="0">
              <a:spcBef>
                <a:spcPts val="0"/>
              </a:spcBef>
              <a:spcAft>
                <a:spcPts val="0"/>
              </a:spcAft>
              <a:buNone/>
              <a:defRPr sz="1800" b="1">
                <a:solidFill>
                  <a:srgbClr val="FFFFFF"/>
                </a:solidFill>
                <a:latin typeface="Open Sans"/>
                <a:ea typeface="Open Sans"/>
                <a:cs typeface="Open Sans"/>
                <a:sym typeface="Open Sans"/>
              </a:defRPr>
            </a:lvl9pPr>
          </a:lstStyle>
          <a:p>
            <a:endParaRPr/>
          </a:p>
        </p:txBody>
      </p:sp>
      <p:pic>
        <p:nvPicPr>
          <p:cNvPr id="10" name="Google Shape;10;p2" descr="IM Logo White.png"/>
          <p:cNvPicPr preferRelativeResize="0"/>
          <p:nvPr/>
        </p:nvPicPr>
        <p:blipFill rotWithShape="1">
          <a:blip r:embed="rId3">
            <a:alphaModFix/>
          </a:blip>
          <a:srcRect/>
          <a:stretch/>
        </p:blipFill>
        <p:spPr>
          <a:xfrm>
            <a:off x="3204599" y="2514895"/>
            <a:ext cx="2734800" cy="685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de 6">
  <p:cSld name="CUSTOM_11_2">
    <p:spTree>
      <p:nvGrpSpPr>
        <p:cNvPr id="1" name="Shape 82"/>
        <p:cNvGrpSpPr/>
        <p:nvPr/>
      </p:nvGrpSpPr>
      <p:grpSpPr>
        <a:xfrm>
          <a:off x="0" y="0"/>
          <a:ext cx="0" cy="0"/>
          <a:chOff x="0" y="0"/>
          <a:chExt cx="0" cy="0"/>
        </a:xfrm>
      </p:grpSpPr>
      <p:sp>
        <p:nvSpPr>
          <p:cNvPr id="83" name="Google Shape;83;p11"/>
          <p:cNvSpPr txBox="1">
            <a:spLocks noGrp="1"/>
          </p:cNvSpPr>
          <p:nvPr>
            <p:ph type="body" idx="1"/>
          </p:nvPr>
        </p:nvSpPr>
        <p:spPr>
          <a:xfrm>
            <a:off x="461100" y="914400"/>
            <a:ext cx="8221800" cy="5237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84" name="Google Shape;84;p1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 name="Google Shape;85;p1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 name="Google Shape;86;p1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88" name="Google Shape;88;p1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89" name="Google Shape;89;p1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1" name="Google Shape;91;p1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lg2 - Learning Targets">
  <p:cSld name="CUSTOM_47">
    <p:spTree>
      <p:nvGrpSpPr>
        <p:cNvPr id="1" name="Shape 1177"/>
        <p:cNvGrpSpPr/>
        <p:nvPr/>
      </p:nvGrpSpPr>
      <p:grpSpPr>
        <a:xfrm>
          <a:off x="0" y="0"/>
          <a:ext cx="0" cy="0"/>
          <a:chOff x="0" y="0"/>
          <a:chExt cx="0" cy="0"/>
        </a:xfrm>
      </p:grpSpPr>
      <p:sp>
        <p:nvSpPr>
          <p:cNvPr id="1178" name="Google Shape;1178;p102"/>
          <p:cNvSpPr/>
          <p:nvPr/>
        </p:nvSpPr>
        <p:spPr>
          <a:xfrm>
            <a:off x="6096000" y="0"/>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2"/>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180" name="Google Shape;1180;p10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1" name="Google Shape;1181;p10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82" name="Google Shape;1182;p102"/>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86008B"/>
                </a:solidFill>
                <a:latin typeface="Montserrat"/>
                <a:ea typeface="Montserrat"/>
                <a:cs typeface="Montserrat"/>
                <a:sym typeface="Montserrat"/>
              </a:defRPr>
            </a:lvl1pPr>
            <a:lvl2pPr lvl="1" rtl="0">
              <a:spcBef>
                <a:spcPts val="0"/>
              </a:spcBef>
              <a:spcAft>
                <a:spcPts val="0"/>
              </a:spcAft>
              <a:buNone/>
              <a:defRPr>
                <a:solidFill>
                  <a:srgbClr val="86008B"/>
                </a:solidFill>
              </a:defRPr>
            </a:lvl2pPr>
            <a:lvl3pPr lvl="2" rtl="0">
              <a:spcBef>
                <a:spcPts val="0"/>
              </a:spcBef>
              <a:spcAft>
                <a:spcPts val="0"/>
              </a:spcAft>
              <a:buNone/>
              <a:defRPr>
                <a:solidFill>
                  <a:srgbClr val="86008B"/>
                </a:solidFill>
              </a:defRPr>
            </a:lvl3pPr>
            <a:lvl4pPr lvl="3" rtl="0">
              <a:spcBef>
                <a:spcPts val="0"/>
              </a:spcBef>
              <a:spcAft>
                <a:spcPts val="0"/>
              </a:spcAft>
              <a:buNone/>
              <a:defRPr>
                <a:solidFill>
                  <a:srgbClr val="86008B"/>
                </a:solidFill>
              </a:defRPr>
            </a:lvl4pPr>
            <a:lvl5pPr lvl="4" rtl="0">
              <a:spcBef>
                <a:spcPts val="0"/>
              </a:spcBef>
              <a:spcAft>
                <a:spcPts val="0"/>
              </a:spcAft>
              <a:buNone/>
              <a:defRPr>
                <a:solidFill>
                  <a:srgbClr val="86008B"/>
                </a:solidFill>
              </a:defRPr>
            </a:lvl5pPr>
            <a:lvl6pPr lvl="5" rtl="0">
              <a:spcBef>
                <a:spcPts val="0"/>
              </a:spcBef>
              <a:spcAft>
                <a:spcPts val="0"/>
              </a:spcAft>
              <a:buNone/>
              <a:defRPr>
                <a:solidFill>
                  <a:srgbClr val="86008B"/>
                </a:solidFill>
              </a:defRPr>
            </a:lvl6pPr>
            <a:lvl7pPr lvl="6" rtl="0">
              <a:spcBef>
                <a:spcPts val="0"/>
              </a:spcBef>
              <a:spcAft>
                <a:spcPts val="0"/>
              </a:spcAft>
              <a:buNone/>
              <a:defRPr>
                <a:solidFill>
                  <a:srgbClr val="86008B"/>
                </a:solidFill>
              </a:defRPr>
            </a:lvl7pPr>
            <a:lvl8pPr lvl="7" rtl="0">
              <a:spcBef>
                <a:spcPts val="0"/>
              </a:spcBef>
              <a:spcAft>
                <a:spcPts val="0"/>
              </a:spcAft>
              <a:buNone/>
              <a:defRPr>
                <a:solidFill>
                  <a:srgbClr val="86008B"/>
                </a:solidFill>
              </a:defRPr>
            </a:lvl8pPr>
            <a:lvl9pPr lvl="8" rtl="0">
              <a:spcBef>
                <a:spcPts val="0"/>
              </a:spcBef>
              <a:spcAft>
                <a:spcPts val="0"/>
              </a:spcAft>
              <a:buNone/>
              <a:defRPr>
                <a:solidFill>
                  <a:srgbClr val="86008B"/>
                </a:solidFill>
              </a:defRPr>
            </a:lvl9pPr>
          </a:lstStyle>
          <a:p>
            <a:endParaRPr/>
          </a:p>
        </p:txBody>
      </p:sp>
      <p:pic>
        <p:nvPicPr>
          <p:cNvPr id="1183" name="Google Shape;1183;p102"/>
          <p:cNvPicPr preferRelativeResize="0"/>
          <p:nvPr/>
        </p:nvPicPr>
        <p:blipFill>
          <a:blip r:embed="rId4">
            <a:alphaModFix/>
          </a:blip>
          <a:stretch>
            <a:fillRect/>
          </a:stretch>
        </p:blipFill>
        <p:spPr>
          <a:xfrm>
            <a:off x="6352575" y="4575125"/>
            <a:ext cx="2590650" cy="1822075"/>
          </a:xfrm>
          <a:prstGeom prst="rect">
            <a:avLst/>
          </a:prstGeom>
          <a:noFill/>
          <a:ln>
            <a:noFill/>
          </a:ln>
        </p:spPr>
      </p:pic>
      <p:sp>
        <p:nvSpPr>
          <p:cNvPr id="1184" name="Google Shape;1184;p102"/>
          <p:cNvSpPr txBox="1"/>
          <p:nvPr/>
        </p:nvSpPr>
        <p:spPr>
          <a:xfrm>
            <a:off x="6123900" y="4068375"/>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
        <p:nvSpPr>
          <p:cNvPr id="1185" name="Google Shape;1185;p102"/>
          <p:cNvSpPr txBox="1">
            <a:spLocks noGrp="1"/>
          </p:cNvSpPr>
          <p:nvPr>
            <p:ph type="body" idx="2"/>
          </p:nvPr>
        </p:nvSpPr>
        <p:spPr>
          <a:xfrm>
            <a:off x="362425" y="1374250"/>
            <a:ext cx="5399400" cy="31977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86008B"/>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86008B"/>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lg2 - Lesson Synthesis">
  <p:cSld name="CUSTOM_46_1_1_1_1_1_1">
    <p:spTree>
      <p:nvGrpSpPr>
        <p:cNvPr id="1" name="Shape 1186"/>
        <p:cNvGrpSpPr/>
        <p:nvPr/>
      </p:nvGrpSpPr>
      <p:grpSpPr>
        <a:xfrm>
          <a:off x="0" y="0"/>
          <a:ext cx="0" cy="0"/>
          <a:chOff x="0" y="0"/>
          <a:chExt cx="0" cy="0"/>
        </a:xfrm>
      </p:grpSpPr>
      <p:sp>
        <p:nvSpPr>
          <p:cNvPr id="1187" name="Google Shape;1187;p103"/>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8" name="Google Shape;1188;p10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9" name="Google Shape;1189;p10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90" name="Google Shape;1190;p10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91" name="Google Shape;1191;p10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2" name="Google Shape;1192;p10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93" name="Google Shape;1193;p103"/>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94" name="Google Shape;1194;p103"/>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196" name="Google Shape;1196;p10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lg2 - Cool-down">
  <p:cSld name="CUSTOM_46_1_1_1_1_1_1_1">
    <p:spTree>
      <p:nvGrpSpPr>
        <p:cNvPr id="1" name="Shape 1197"/>
        <p:cNvGrpSpPr/>
        <p:nvPr/>
      </p:nvGrpSpPr>
      <p:grpSpPr>
        <a:xfrm>
          <a:off x="0" y="0"/>
          <a:ext cx="0" cy="0"/>
          <a:chOff x="0" y="0"/>
          <a:chExt cx="0" cy="0"/>
        </a:xfrm>
      </p:grpSpPr>
      <p:sp>
        <p:nvSpPr>
          <p:cNvPr id="1198" name="Google Shape;1198;p104"/>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pic>
        <p:nvPicPr>
          <p:cNvPr id="1200" name="Google Shape;1200;p10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01" name="Google Shape;1201;p10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02" name="Google Shape;1202;p10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03" name="Google Shape;1203;p10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04" name="Google Shape;1204;p10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05" name="Google Shape;1205;p104"/>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06" name="Google Shape;1206;p10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207" name="Google Shape;1207;p104"/>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4"/>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lg2 - Glossary">
  <p:cSld name="CUSTOM_46_1_1_1_1_1_1_1_1">
    <p:spTree>
      <p:nvGrpSpPr>
        <p:cNvPr id="1" name="Shape 1209"/>
        <p:cNvGrpSpPr/>
        <p:nvPr/>
      </p:nvGrpSpPr>
      <p:grpSpPr>
        <a:xfrm>
          <a:off x="0" y="0"/>
          <a:ext cx="0" cy="0"/>
          <a:chOff x="0" y="0"/>
          <a:chExt cx="0" cy="0"/>
        </a:xfrm>
      </p:grpSpPr>
      <p:sp>
        <p:nvSpPr>
          <p:cNvPr id="1210" name="Google Shape;1210;p10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1" name="Google Shape;1211;p10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12" name="Google Shape;1212;p10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13" name="Google Shape;1213;p10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4" name="Google Shape;1214;p10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15" name="Google Shape;1215;p10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16" name="Google Shape;1216;p105"/>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7" name="Google Shape;1217;p105"/>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
        <p:nvSpPr>
          <p:cNvPr id="1218" name="Google Shape;1218;p105"/>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Custom Layout 9 1 1">
  <p:cSld name="CUSTOM_12_1_1">
    <p:spTree>
      <p:nvGrpSpPr>
        <p:cNvPr id="1" name="Shape 1219"/>
        <p:cNvGrpSpPr/>
        <p:nvPr/>
      </p:nvGrpSpPr>
      <p:grpSpPr>
        <a:xfrm>
          <a:off x="0" y="0"/>
          <a:ext cx="0" cy="0"/>
          <a:chOff x="0" y="0"/>
          <a:chExt cx="0" cy="0"/>
        </a:xfrm>
      </p:grpSpPr>
      <p:pic>
        <p:nvPicPr>
          <p:cNvPr id="1220" name="Google Shape;1220;p106"/>
          <p:cNvPicPr preferRelativeResize="0"/>
          <p:nvPr/>
        </p:nvPicPr>
        <p:blipFill rotWithShape="1">
          <a:blip r:embed="rId2">
            <a:alphaModFix/>
          </a:blip>
          <a:srcRect l="1039" t="49836" b="526"/>
          <a:stretch/>
        </p:blipFill>
        <p:spPr>
          <a:xfrm>
            <a:off x="0" y="0"/>
            <a:ext cx="9143998" cy="6857999"/>
          </a:xfrm>
          <a:prstGeom prst="rect">
            <a:avLst/>
          </a:prstGeom>
          <a:noFill/>
          <a:ln>
            <a:noFill/>
          </a:ln>
        </p:spPr>
      </p:pic>
      <p:pic>
        <p:nvPicPr>
          <p:cNvPr id="1221" name="Google Shape;1221;p106"/>
          <p:cNvPicPr preferRelativeResize="0"/>
          <p:nvPr/>
        </p:nvPicPr>
        <p:blipFill>
          <a:blip r:embed="rId3">
            <a:alphaModFix/>
          </a:blip>
          <a:stretch>
            <a:fillRect/>
          </a:stretch>
        </p:blipFill>
        <p:spPr>
          <a:xfrm>
            <a:off x="48059" y="5813951"/>
            <a:ext cx="3591025" cy="948575"/>
          </a:xfrm>
          <a:prstGeom prst="rect">
            <a:avLst/>
          </a:prstGeom>
          <a:noFill/>
          <a:ln>
            <a:noFill/>
          </a:ln>
        </p:spPr>
      </p:pic>
      <p:grpSp>
        <p:nvGrpSpPr>
          <p:cNvPr id="1222" name="Google Shape;1222;p106"/>
          <p:cNvGrpSpPr/>
          <p:nvPr/>
        </p:nvGrpSpPr>
        <p:grpSpPr>
          <a:xfrm>
            <a:off x="7122657" y="5390233"/>
            <a:ext cx="1961294" cy="1372284"/>
            <a:chOff x="6995306" y="5385213"/>
            <a:chExt cx="1823950" cy="1276187"/>
          </a:xfrm>
        </p:grpSpPr>
        <p:pic>
          <p:nvPicPr>
            <p:cNvPr id="1223" name="Google Shape;1223;p106"/>
            <p:cNvPicPr preferRelativeResize="0"/>
            <p:nvPr/>
          </p:nvPicPr>
          <p:blipFill rotWithShape="1">
            <a:blip r:embed="rId4">
              <a:alphaModFix/>
            </a:blip>
            <a:srcRect t="15403" b="17097"/>
            <a:stretch/>
          </p:blipFill>
          <p:spPr>
            <a:xfrm>
              <a:off x="6995306" y="5385213"/>
              <a:ext cx="1823950" cy="1276187"/>
            </a:xfrm>
            <a:prstGeom prst="rect">
              <a:avLst/>
            </a:prstGeom>
            <a:noFill/>
            <a:ln>
              <a:noFill/>
            </a:ln>
          </p:spPr>
        </p:pic>
        <p:pic>
          <p:nvPicPr>
            <p:cNvPr id="1224" name="Google Shape;1224;p106"/>
            <p:cNvPicPr preferRelativeResize="0"/>
            <p:nvPr/>
          </p:nvPicPr>
          <p:blipFill rotWithShape="1">
            <a:blip r:embed="rId5">
              <a:alphaModFix/>
            </a:blip>
            <a:srcRect l="46589" t="27554" r="8659" b="35138"/>
            <a:stretch/>
          </p:blipFill>
          <p:spPr>
            <a:xfrm>
              <a:off x="7902000" y="5685000"/>
              <a:ext cx="535264" cy="542501"/>
            </a:xfrm>
            <a:prstGeom prst="rect">
              <a:avLst/>
            </a:prstGeom>
            <a:noFill/>
            <a:ln>
              <a:noFill/>
            </a:ln>
          </p:spPr>
        </p:pic>
        <p:pic>
          <p:nvPicPr>
            <p:cNvPr id="1225" name="Google Shape;1225;p106"/>
            <p:cNvPicPr preferRelativeResize="0"/>
            <p:nvPr/>
          </p:nvPicPr>
          <p:blipFill rotWithShape="1">
            <a:blip r:embed="rId6">
              <a:alphaModFix/>
            </a:blip>
            <a:srcRect r="69361"/>
            <a:stretch/>
          </p:blipFill>
          <p:spPr>
            <a:xfrm>
              <a:off x="7377291" y="5747836"/>
              <a:ext cx="487905" cy="416828"/>
            </a:xfrm>
            <a:prstGeom prst="rect">
              <a:avLst/>
            </a:prstGeom>
            <a:noFill/>
            <a:ln>
              <a:noFill/>
            </a:ln>
          </p:spPr>
        </p:pic>
      </p:gr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ustom Layout 1 1 1 1 1">
  <p:cSld name="CUSTOM_3_1_1_1">
    <p:spTree>
      <p:nvGrpSpPr>
        <p:cNvPr id="1" name="Shape 1226"/>
        <p:cNvGrpSpPr/>
        <p:nvPr/>
      </p:nvGrpSpPr>
      <p:grpSpPr>
        <a:xfrm>
          <a:off x="0" y="0"/>
          <a:ext cx="0" cy="0"/>
          <a:chOff x="0" y="0"/>
          <a:chExt cx="0" cy="0"/>
        </a:xfrm>
      </p:grpSpPr>
      <p:pic>
        <p:nvPicPr>
          <p:cNvPr id="1227" name="Google Shape;1227;p107"/>
          <p:cNvPicPr preferRelativeResize="0"/>
          <p:nvPr/>
        </p:nvPicPr>
        <p:blipFill rotWithShape="1">
          <a:blip r:embed="rId2">
            <a:alphaModFix/>
          </a:blip>
          <a:srcRect t="49839"/>
          <a:stretch/>
        </p:blipFill>
        <p:spPr>
          <a:xfrm>
            <a:off x="0" y="0"/>
            <a:ext cx="9143998" cy="3657600"/>
          </a:xfrm>
          <a:prstGeom prst="rect">
            <a:avLst/>
          </a:prstGeom>
          <a:noFill/>
          <a:ln>
            <a:noFill/>
          </a:ln>
        </p:spPr>
      </p:pic>
      <p:pic>
        <p:nvPicPr>
          <p:cNvPr id="1228" name="Google Shape;1228;p107" descr="IM Logo White.png"/>
          <p:cNvPicPr preferRelativeResize="0"/>
          <p:nvPr/>
        </p:nvPicPr>
        <p:blipFill rotWithShape="1">
          <a:blip r:embed="rId3">
            <a:alphaModFix/>
          </a:blip>
          <a:srcRect/>
          <a:stretch/>
        </p:blipFill>
        <p:spPr>
          <a:xfrm>
            <a:off x="457189" y="1828807"/>
            <a:ext cx="5910000" cy="1481400"/>
          </a:xfrm>
          <a:prstGeom prst="rect">
            <a:avLst/>
          </a:prstGeom>
          <a:noFill/>
          <a:ln>
            <a:noFill/>
          </a:ln>
        </p:spPr>
      </p:pic>
      <p:sp>
        <p:nvSpPr>
          <p:cNvPr id="1229" name="Google Shape;1229;p107">
            <a:hlinkClick r:id="" action="ppaction://hlinkshowjump?jump=firstslide"/>
          </p:cNvPr>
          <p:cNvSpPr txBox="1"/>
          <p:nvPr/>
        </p:nvSpPr>
        <p:spPr>
          <a:xfrm>
            <a:off x="7277125" y="6421800"/>
            <a:ext cx="1537500" cy="38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1600" i="1">
                <a:solidFill>
                  <a:srgbClr val="666666"/>
                </a:solidFill>
                <a:latin typeface="Open Sans"/>
                <a:ea typeface="Open Sans"/>
                <a:cs typeface="Open Sans"/>
                <a:sym typeface="Open Sans"/>
              </a:rPr>
              <a:t>#LearnWithIM</a:t>
            </a:r>
            <a:endParaRPr sz="1600"/>
          </a:p>
        </p:txBody>
      </p:sp>
      <p:sp>
        <p:nvSpPr>
          <p:cNvPr id="1230" name="Google Shape;1230;p107"/>
          <p:cNvSpPr txBox="1"/>
          <p:nvPr/>
        </p:nvSpPr>
        <p:spPr>
          <a:xfrm>
            <a:off x="762000" y="6421800"/>
            <a:ext cx="20871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@IllustrateMath</a:t>
            </a:r>
            <a:endParaRPr sz="1600"/>
          </a:p>
        </p:txBody>
      </p:sp>
      <p:pic>
        <p:nvPicPr>
          <p:cNvPr id="1231" name="Google Shape;1231;p107"/>
          <p:cNvPicPr preferRelativeResize="0"/>
          <p:nvPr/>
        </p:nvPicPr>
        <p:blipFill>
          <a:blip r:embed="rId4">
            <a:alphaModFix/>
          </a:blip>
          <a:stretch>
            <a:fillRect/>
          </a:stretch>
        </p:blipFill>
        <p:spPr>
          <a:xfrm>
            <a:off x="304788" y="6295788"/>
            <a:ext cx="638400" cy="638400"/>
          </a:xfrm>
          <a:prstGeom prst="rect">
            <a:avLst/>
          </a:prstGeom>
          <a:noFill/>
          <a:ln>
            <a:noFill/>
          </a:ln>
        </p:spPr>
      </p:pic>
      <p:sp>
        <p:nvSpPr>
          <p:cNvPr id="1232" name="Google Shape;1232;p107"/>
          <p:cNvSpPr txBox="1"/>
          <p:nvPr/>
        </p:nvSpPr>
        <p:spPr>
          <a:xfrm>
            <a:off x="4020150" y="6421800"/>
            <a:ext cx="25347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Illustrative Mathematics</a:t>
            </a:r>
            <a:endParaRPr sz="1600"/>
          </a:p>
        </p:txBody>
      </p:sp>
      <p:pic>
        <p:nvPicPr>
          <p:cNvPr id="1233" name="Google Shape;1233;p107"/>
          <p:cNvPicPr preferRelativeResize="0"/>
          <p:nvPr/>
        </p:nvPicPr>
        <p:blipFill>
          <a:blip r:embed="rId5">
            <a:alphaModFix/>
          </a:blip>
          <a:stretch>
            <a:fillRect/>
          </a:stretch>
        </p:blipFill>
        <p:spPr>
          <a:xfrm>
            <a:off x="3490262" y="6421798"/>
            <a:ext cx="529891" cy="386400"/>
          </a:xfrm>
          <a:prstGeom prst="rect">
            <a:avLst/>
          </a:prstGeom>
          <a:noFill/>
          <a:ln>
            <a:noFill/>
          </a:ln>
        </p:spPr>
      </p:pic>
      <p:pic>
        <p:nvPicPr>
          <p:cNvPr id="1234" name="Google Shape;1234;p107"/>
          <p:cNvPicPr preferRelativeResize="0"/>
          <p:nvPr/>
        </p:nvPicPr>
        <p:blipFill>
          <a:blip r:embed="rId6">
            <a:alphaModFix/>
          </a:blip>
          <a:stretch>
            <a:fillRect/>
          </a:stretch>
        </p:blipFill>
        <p:spPr>
          <a:xfrm>
            <a:off x="7363338" y="4844800"/>
            <a:ext cx="1365076" cy="1283175"/>
          </a:xfrm>
          <a:prstGeom prst="rect">
            <a:avLst/>
          </a:prstGeom>
          <a:noFill/>
          <a:ln>
            <a:noFill/>
          </a:ln>
        </p:spPr>
      </p:pic>
      <p:sp>
        <p:nvSpPr>
          <p:cNvPr id="1235" name="Google Shape;1235;p107"/>
          <p:cNvSpPr txBox="1">
            <a:spLocks noGrp="1"/>
          </p:cNvSpPr>
          <p:nvPr>
            <p:ph type="title"/>
          </p:nvPr>
        </p:nvSpPr>
        <p:spPr>
          <a:xfrm>
            <a:off x="458250" y="3757500"/>
            <a:ext cx="63996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666666"/>
                </a:solidFill>
                <a:latin typeface="Open Sans"/>
                <a:ea typeface="Open Sans"/>
                <a:cs typeface="Open Sans"/>
                <a:sym typeface="Open Sans"/>
              </a:defRPr>
            </a:lvl1pPr>
            <a:lvl2pPr lvl="1" rtl="0">
              <a:spcBef>
                <a:spcPts val="0"/>
              </a:spcBef>
              <a:spcAft>
                <a:spcPts val="0"/>
              </a:spcAft>
              <a:buNone/>
              <a:defRPr sz="3000" b="1">
                <a:solidFill>
                  <a:srgbClr val="666666"/>
                </a:solidFill>
                <a:latin typeface="Open Sans"/>
                <a:ea typeface="Open Sans"/>
                <a:cs typeface="Open Sans"/>
                <a:sym typeface="Open Sans"/>
              </a:defRPr>
            </a:lvl2pPr>
            <a:lvl3pPr lvl="2" rtl="0">
              <a:spcBef>
                <a:spcPts val="0"/>
              </a:spcBef>
              <a:spcAft>
                <a:spcPts val="0"/>
              </a:spcAft>
              <a:buNone/>
              <a:defRPr sz="3000" b="1">
                <a:solidFill>
                  <a:srgbClr val="666666"/>
                </a:solidFill>
                <a:latin typeface="Open Sans"/>
                <a:ea typeface="Open Sans"/>
                <a:cs typeface="Open Sans"/>
                <a:sym typeface="Open Sans"/>
              </a:defRPr>
            </a:lvl3pPr>
            <a:lvl4pPr lvl="3" rtl="0">
              <a:spcBef>
                <a:spcPts val="0"/>
              </a:spcBef>
              <a:spcAft>
                <a:spcPts val="0"/>
              </a:spcAft>
              <a:buNone/>
              <a:defRPr sz="3000" b="1">
                <a:solidFill>
                  <a:srgbClr val="666666"/>
                </a:solidFill>
                <a:latin typeface="Open Sans"/>
                <a:ea typeface="Open Sans"/>
                <a:cs typeface="Open Sans"/>
                <a:sym typeface="Open Sans"/>
              </a:defRPr>
            </a:lvl4pPr>
            <a:lvl5pPr lvl="4" rtl="0">
              <a:spcBef>
                <a:spcPts val="0"/>
              </a:spcBef>
              <a:spcAft>
                <a:spcPts val="0"/>
              </a:spcAft>
              <a:buNone/>
              <a:defRPr sz="3000" b="1">
                <a:solidFill>
                  <a:srgbClr val="666666"/>
                </a:solidFill>
                <a:latin typeface="Open Sans"/>
                <a:ea typeface="Open Sans"/>
                <a:cs typeface="Open Sans"/>
                <a:sym typeface="Open Sans"/>
              </a:defRPr>
            </a:lvl5pPr>
            <a:lvl6pPr lvl="5" rtl="0">
              <a:spcBef>
                <a:spcPts val="0"/>
              </a:spcBef>
              <a:spcAft>
                <a:spcPts val="0"/>
              </a:spcAft>
              <a:buNone/>
              <a:defRPr sz="3000" b="1">
                <a:solidFill>
                  <a:srgbClr val="666666"/>
                </a:solidFill>
                <a:latin typeface="Open Sans"/>
                <a:ea typeface="Open Sans"/>
                <a:cs typeface="Open Sans"/>
                <a:sym typeface="Open Sans"/>
              </a:defRPr>
            </a:lvl6pPr>
            <a:lvl7pPr lvl="6" rtl="0">
              <a:spcBef>
                <a:spcPts val="0"/>
              </a:spcBef>
              <a:spcAft>
                <a:spcPts val="0"/>
              </a:spcAft>
              <a:buNone/>
              <a:defRPr sz="3000" b="1">
                <a:solidFill>
                  <a:srgbClr val="666666"/>
                </a:solidFill>
                <a:latin typeface="Open Sans"/>
                <a:ea typeface="Open Sans"/>
                <a:cs typeface="Open Sans"/>
                <a:sym typeface="Open Sans"/>
              </a:defRPr>
            </a:lvl7pPr>
            <a:lvl8pPr lvl="7" rtl="0">
              <a:spcBef>
                <a:spcPts val="0"/>
              </a:spcBef>
              <a:spcAft>
                <a:spcPts val="0"/>
              </a:spcAft>
              <a:buNone/>
              <a:defRPr sz="3000" b="1">
                <a:solidFill>
                  <a:srgbClr val="666666"/>
                </a:solidFill>
                <a:latin typeface="Open Sans"/>
                <a:ea typeface="Open Sans"/>
                <a:cs typeface="Open Sans"/>
                <a:sym typeface="Open Sans"/>
              </a:defRPr>
            </a:lvl8pPr>
            <a:lvl9pPr lvl="8" rtl="0">
              <a:spcBef>
                <a:spcPts val="0"/>
              </a:spcBef>
              <a:spcAft>
                <a:spcPts val="0"/>
              </a:spcAft>
              <a:buNone/>
              <a:defRPr sz="3000" b="1">
                <a:solidFill>
                  <a:srgbClr val="666666"/>
                </a:solidFill>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 Warm-up">
  <p:cSld name="CUSTOM_19">
    <p:spTree>
      <p:nvGrpSpPr>
        <p:cNvPr id="1" name="Shape 93"/>
        <p:cNvGrpSpPr/>
        <p:nvPr/>
      </p:nvGrpSpPr>
      <p:grpSpPr>
        <a:xfrm>
          <a:off x="0" y="0"/>
          <a:ext cx="0" cy="0"/>
          <a:chOff x="0" y="0"/>
          <a:chExt cx="0" cy="0"/>
        </a:xfrm>
      </p:grpSpPr>
      <p:sp>
        <p:nvSpPr>
          <p:cNvPr id="94" name="Google Shape;94;p1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96" name="Google Shape;96;p1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 name="Google Shape;97;p1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8" name="Google Shape;98;p12"/>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 name="Google Shape;99;p1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00" name="Google Shape;100;p12"/>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01" name="Google Shape;101;p12"/>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12300" y="547050"/>
            <a:ext cx="26235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3" name="Google Shape;103;p1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04" name="Google Shape;104;p1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1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 WODB">
  <p:cSld name="CUSTOM_11_2_2_1_1">
    <p:spTree>
      <p:nvGrpSpPr>
        <p:cNvPr id="1" name="Shape 106"/>
        <p:cNvGrpSpPr/>
        <p:nvPr/>
      </p:nvGrpSpPr>
      <p:grpSpPr>
        <a:xfrm>
          <a:off x="0" y="0"/>
          <a:ext cx="0" cy="0"/>
          <a:chOff x="0" y="0"/>
          <a:chExt cx="0" cy="0"/>
        </a:xfrm>
      </p:grpSpPr>
      <p:sp>
        <p:nvSpPr>
          <p:cNvPr id="107" name="Google Shape;107;p13"/>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09" name="Google Shape;109;p13"/>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 name="Google Shape;110;p13"/>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11" name="Google Shape;111;p1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 name="Google Shape;112;p1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3" name="Google Shape;113;p13"/>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 name="Google Shape;114;p13"/>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5" name="Google Shape;115;p13"/>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16" name="Google Shape;116;p13"/>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17" name="Google Shape;117;p13"/>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1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 - Number Talk">
  <p:cSld name="CUSTOM_11_2_2_1_1_1">
    <p:spTree>
      <p:nvGrpSpPr>
        <p:cNvPr id="1" name="Shape 120"/>
        <p:cNvGrpSpPr/>
        <p:nvPr/>
      </p:nvGrpSpPr>
      <p:grpSpPr>
        <a:xfrm>
          <a:off x="0" y="0"/>
          <a:ext cx="0" cy="0"/>
          <a:chOff x="0" y="0"/>
          <a:chExt cx="0" cy="0"/>
        </a:xfrm>
      </p:grpSpPr>
      <p:sp>
        <p:nvSpPr>
          <p:cNvPr id="121" name="Google Shape;121;p14"/>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23" name="Google Shape;123;p14"/>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4" name="Google Shape;124;p14"/>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25" name="Google Shape;125;p1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6" name="Google Shape;126;p1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7" name="Google Shape;127;p14"/>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28" name="Google Shape;128;p14"/>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29" name="Google Shape;129;p14"/>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31" name="Google Shape;131;p14"/>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132" name="Google Shape;132;p1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 Algebra Talk">
  <p:cSld name="CUSTOM_11_2_2_1_1_1_1">
    <p:spTree>
      <p:nvGrpSpPr>
        <p:cNvPr id="1" name="Shape 134"/>
        <p:cNvGrpSpPr/>
        <p:nvPr/>
      </p:nvGrpSpPr>
      <p:grpSpPr>
        <a:xfrm>
          <a:off x="0" y="0"/>
          <a:ext cx="0" cy="0"/>
          <a:chOff x="0" y="0"/>
          <a:chExt cx="0" cy="0"/>
        </a:xfrm>
      </p:grpSpPr>
      <p:sp>
        <p:nvSpPr>
          <p:cNvPr id="135" name="Google Shape;135;p15"/>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37" name="Google Shape;137;p15"/>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38" name="Google Shape;138;p15"/>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39" name="Google Shape;139;p1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40" name="Google Shape;140;p1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41" name="Google Shape;141;p15"/>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42" name="Google Shape;142;p15"/>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43" name="Google Shape;143;p15"/>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45" name="Google Shape;145;p15"/>
          <p:cNvSpPr txBox="1"/>
          <p:nvPr/>
        </p:nvSpPr>
        <p:spPr>
          <a:xfrm>
            <a:off x="139178" y="547050"/>
            <a:ext cx="2235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146" name="Google Shape;146;p1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7" name="Google Shape;147;p1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 Notice and Wonder">
  <p:cSld name="CUSTOM_11_2_2_1_1_1_1_1">
    <p:spTree>
      <p:nvGrpSpPr>
        <p:cNvPr id="1" name="Shape 148"/>
        <p:cNvGrpSpPr/>
        <p:nvPr/>
      </p:nvGrpSpPr>
      <p:grpSpPr>
        <a:xfrm>
          <a:off x="0" y="0"/>
          <a:ext cx="0" cy="0"/>
          <a:chOff x="0" y="0"/>
          <a:chExt cx="0" cy="0"/>
        </a:xfrm>
      </p:grpSpPr>
      <p:sp>
        <p:nvSpPr>
          <p:cNvPr id="149" name="Google Shape;149;p16"/>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51" name="Google Shape;151;p16"/>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52" name="Google Shape;152;p16"/>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53" name="Google Shape;153;p1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54" name="Google Shape;154;p1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55" name="Google Shape;155;p16"/>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56" name="Google Shape;156;p16"/>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57" name="Google Shape;157;p16"/>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59" name="Google Shape;159;p1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60" name="Google Shape;160;p1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1" name="Google Shape;161;p1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 NW (not warm-up)">
  <p:cSld name="CUSTOM_11_2_2_1_1_1_1_1_1">
    <p:spTree>
      <p:nvGrpSpPr>
        <p:cNvPr id="1" name="Shape 162"/>
        <p:cNvGrpSpPr/>
        <p:nvPr/>
      </p:nvGrpSpPr>
      <p:grpSpPr>
        <a:xfrm>
          <a:off x="0" y="0"/>
          <a:ext cx="0" cy="0"/>
          <a:chOff x="0" y="0"/>
          <a:chExt cx="0" cy="0"/>
        </a:xfrm>
      </p:grpSpPr>
      <p:sp>
        <p:nvSpPr>
          <p:cNvPr id="163" name="Google Shape;163;p17"/>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65" name="Google Shape;165;p17"/>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66" name="Google Shape;166;p17"/>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67" name="Google Shape;167;p1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68" name="Google Shape;168;p1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69" name="Google Shape;169;p17"/>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70" name="Google Shape;170;p17"/>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71" name="Google Shape;171;p17"/>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73" name="Google Shape;173;p1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74" name="Google Shape;174;p1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5" name="Google Shape;175;p1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 Digital applet">
  <p:cSld name="CUSTOM_20">
    <p:spTree>
      <p:nvGrpSpPr>
        <p:cNvPr id="1" name="Shape 176"/>
        <p:cNvGrpSpPr/>
        <p:nvPr/>
      </p:nvGrpSpPr>
      <p:grpSpPr>
        <a:xfrm>
          <a:off x="0" y="0"/>
          <a:ext cx="0" cy="0"/>
          <a:chOff x="0" y="0"/>
          <a:chExt cx="0" cy="0"/>
        </a:xfrm>
      </p:grpSpPr>
      <p:sp>
        <p:nvSpPr>
          <p:cNvPr id="177" name="Google Shape;177;p18"/>
          <p:cNvSpPr txBox="1">
            <a:spLocks noGrp="1"/>
          </p:cNvSpPr>
          <p:nvPr>
            <p:ph type="body" idx="1"/>
          </p:nvPr>
        </p:nvSpPr>
        <p:spPr>
          <a:xfrm>
            <a:off x="3336075" y="1152300"/>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178" name="Google Shape;178;p1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79" name="Google Shape;179;p1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80" name="Google Shape;180;p18"/>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82" name="Google Shape;182;p18"/>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83" name="Google Shape;183;p18"/>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grpSp>
        <p:nvGrpSpPr>
          <p:cNvPr id="185" name="Google Shape;185;p18"/>
          <p:cNvGrpSpPr/>
          <p:nvPr/>
        </p:nvGrpSpPr>
        <p:grpSpPr>
          <a:xfrm>
            <a:off x="352853" y="2249439"/>
            <a:ext cx="2475856" cy="2359132"/>
            <a:chOff x="2133325" y="845625"/>
            <a:chExt cx="4339800" cy="4135200"/>
          </a:xfrm>
        </p:grpSpPr>
        <p:sp>
          <p:nvSpPr>
            <p:cNvPr id="186" name="Google Shape;186;p18"/>
            <p:cNvSpPr/>
            <p:nvPr/>
          </p:nvSpPr>
          <p:spPr>
            <a:xfrm>
              <a:off x="2133325" y="845625"/>
              <a:ext cx="4339800" cy="41352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8"/>
            <p:cNvPicPr preferRelativeResize="0"/>
            <p:nvPr/>
          </p:nvPicPr>
          <p:blipFill rotWithShape="1">
            <a:blip r:embed="rId5">
              <a:alphaModFix/>
            </a:blip>
            <a:srcRect t="15403" b="17097"/>
            <a:stretch/>
          </p:blipFill>
          <p:spPr>
            <a:xfrm>
              <a:off x="2356913" y="1591399"/>
              <a:ext cx="3269146" cy="2287365"/>
            </a:xfrm>
            <a:prstGeom prst="rect">
              <a:avLst/>
            </a:prstGeom>
            <a:noFill/>
            <a:ln>
              <a:noFill/>
            </a:ln>
          </p:spPr>
        </p:pic>
        <p:pic>
          <p:nvPicPr>
            <p:cNvPr id="188" name="Google Shape;188;p18"/>
            <p:cNvPicPr preferRelativeResize="0"/>
            <p:nvPr/>
          </p:nvPicPr>
          <p:blipFill>
            <a:blip r:embed="rId4">
              <a:alphaModFix/>
            </a:blip>
            <a:stretch>
              <a:fillRect/>
            </a:stretch>
          </p:blipFill>
          <p:spPr>
            <a:xfrm>
              <a:off x="3265025" y="1933067"/>
              <a:ext cx="1452925" cy="1356057"/>
            </a:xfrm>
            <a:prstGeom prst="rect">
              <a:avLst/>
            </a:prstGeom>
            <a:noFill/>
            <a:ln>
              <a:noFill/>
            </a:ln>
          </p:spPr>
        </p:pic>
        <p:grpSp>
          <p:nvGrpSpPr>
            <p:cNvPr id="189" name="Google Shape;189;p18"/>
            <p:cNvGrpSpPr/>
            <p:nvPr/>
          </p:nvGrpSpPr>
          <p:grpSpPr>
            <a:xfrm>
              <a:off x="4339620" y="2806928"/>
              <a:ext cx="1684710" cy="1137105"/>
              <a:chOff x="4376850" y="2698575"/>
              <a:chExt cx="1746900" cy="1223746"/>
            </a:xfrm>
          </p:grpSpPr>
          <p:sp>
            <p:nvSpPr>
              <p:cNvPr id="190" name="Google Shape;190;p18"/>
              <p:cNvSpPr/>
              <p:nvPr/>
            </p:nvSpPr>
            <p:spPr>
              <a:xfrm>
                <a:off x="4376850" y="2698575"/>
                <a:ext cx="1746900" cy="1180200"/>
              </a:xfrm>
              <a:prstGeom prst="roundRect">
                <a:avLst>
                  <a:gd name="adj" fmla="val 16667"/>
                </a:avLst>
              </a:prstGeom>
              <a:solidFill>
                <a:srgbClr val="4D2E9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8"/>
              <p:cNvGrpSpPr/>
              <p:nvPr/>
            </p:nvGrpSpPr>
            <p:grpSpPr>
              <a:xfrm>
                <a:off x="5097702" y="3836344"/>
                <a:ext cx="305178" cy="85977"/>
                <a:chOff x="2704175" y="4079500"/>
                <a:chExt cx="992450" cy="279600"/>
              </a:xfrm>
            </p:grpSpPr>
            <p:sp>
              <p:nvSpPr>
                <p:cNvPr id="192" name="Google Shape;192;p18"/>
                <p:cNvSpPr/>
                <p:nvPr/>
              </p:nvSpPr>
              <p:spPr>
                <a:xfrm>
                  <a:off x="270417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3060600"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341702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Google Shape;195;p18"/>
              <p:cNvPicPr preferRelativeResize="0"/>
              <p:nvPr/>
            </p:nvPicPr>
            <p:blipFill>
              <a:blip r:embed="rId4">
                <a:alphaModFix/>
              </a:blip>
              <a:stretch>
                <a:fillRect/>
              </a:stretch>
            </p:blipFill>
            <p:spPr>
              <a:xfrm>
                <a:off x="4825608" y="2892310"/>
                <a:ext cx="849389" cy="792729"/>
              </a:xfrm>
              <a:prstGeom prst="rect">
                <a:avLst/>
              </a:prstGeom>
              <a:noFill/>
              <a:ln>
                <a:noFill/>
              </a:ln>
            </p:spPr>
          </p:pic>
        </p:grpSp>
      </p:grpSp>
      <p:sp>
        <p:nvSpPr>
          <p:cNvPr id="196" name="Google Shape;196;p1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7" name="Google Shape;197;p1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 - Learning Targets">
  <p:cSld name="CUSTOM_18">
    <p:spTree>
      <p:nvGrpSpPr>
        <p:cNvPr id="1" name="Shape 198"/>
        <p:cNvGrpSpPr/>
        <p:nvPr/>
      </p:nvGrpSpPr>
      <p:grpSpPr>
        <a:xfrm>
          <a:off x="0" y="0"/>
          <a:ext cx="0" cy="0"/>
          <a:chOff x="0" y="0"/>
          <a:chExt cx="0" cy="0"/>
        </a:xfrm>
      </p:grpSpPr>
      <p:pic>
        <p:nvPicPr>
          <p:cNvPr id="199" name="Google Shape;199;p1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00" name="Google Shape;200;p19"/>
          <p:cNvSpPr/>
          <p:nvPr/>
        </p:nvSpPr>
        <p:spPr>
          <a:xfrm>
            <a:off x="6096000" y="0"/>
            <a:ext cx="3048000" cy="64152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txBox="1"/>
          <p:nvPr/>
        </p:nvSpPr>
        <p:spPr>
          <a:xfrm>
            <a:off x="6095988" y="1382775"/>
            <a:ext cx="3048000" cy="6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Targets</a:t>
            </a:r>
            <a:endParaRPr sz="3200" b="1">
              <a:solidFill>
                <a:srgbClr val="FFFFFF"/>
              </a:solidFill>
              <a:latin typeface="Open Sans"/>
              <a:ea typeface="Open Sans"/>
              <a:cs typeface="Open Sans"/>
              <a:sym typeface="Open Sans"/>
            </a:endParaRPr>
          </a:p>
        </p:txBody>
      </p:sp>
      <p:sp>
        <p:nvSpPr>
          <p:cNvPr id="202" name="Google Shape;202;p19"/>
          <p:cNvSpPr txBox="1"/>
          <p:nvPr/>
        </p:nvSpPr>
        <p:spPr>
          <a:xfrm>
            <a:off x="6096051" y="3448450"/>
            <a:ext cx="3048000" cy="1464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203" name="Google Shape;203;p19"/>
          <p:cNvPicPr preferRelativeResize="0"/>
          <p:nvPr/>
        </p:nvPicPr>
        <p:blipFill rotWithShape="1">
          <a:blip r:embed="rId3">
            <a:alphaModFix/>
          </a:blip>
          <a:srcRect r="36159" b="41880"/>
          <a:stretch/>
        </p:blipFill>
        <p:spPr>
          <a:xfrm rot="-353395">
            <a:off x="6766484" y="4325589"/>
            <a:ext cx="2463327" cy="2104803"/>
          </a:xfrm>
          <a:prstGeom prst="rect">
            <a:avLst/>
          </a:prstGeom>
          <a:noFill/>
          <a:ln>
            <a:noFill/>
          </a:ln>
        </p:spPr>
      </p:pic>
      <p:sp>
        <p:nvSpPr>
          <p:cNvPr id="204" name="Google Shape;204;p19"/>
          <p:cNvSpPr/>
          <p:nvPr/>
        </p:nvSpPr>
        <p:spPr>
          <a:xfrm>
            <a:off x="6096050" y="6415104"/>
            <a:ext cx="3048000" cy="9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19"/>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06" name="Google Shape;206;p19"/>
          <p:cNvSpPr txBox="1">
            <a:spLocks noGrp="1"/>
          </p:cNvSpPr>
          <p:nvPr>
            <p:ph type="subTitle" idx="1"/>
          </p:nvPr>
        </p:nvSpPr>
        <p:spPr>
          <a:xfrm>
            <a:off x="92925"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60319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7" name="Google Shape;207;p19"/>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4D2E9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4D2E9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 Lesson Synthesis">
  <p:cSld name="CUSTOM_21">
    <p:spTree>
      <p:nvGrpSpPr>
        <p:cNvPr id="1" name="Shape 208"/>
        <p:cNvGrpSpPr/>
        <p:nvPr/>
      </p:nvGrpSpPr>
      <p:grpSpPr>
        <a:xfrm>
          <a:off x="0" y="0"/>
          <a:ext cx="0" cy="0"/>
          <a:chOff x="0" y="0"/>
          <a:chExt cx="0" cy="0"/>
        </a:xfrm>
      </p:grpSpPr>
      <p:sp>
        <p:nvSpPr>
          <p:cNvPr id="209" name="Google Shape;209;p20"/>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11" name="Google Shape;211;p2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12" name="Google Shape;212;p2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13" name="Google Shape;213;p20"/>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0"/>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15" name="Google Shape;215;p20"/>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16" name="Google Shape;216;p20"/>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17" name="Google Shape;217;p20"/>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219" name="Google Shape;219;p2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0" name="Google Shape;220;p2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3" name="Google Shape;13;p3"/>
          <p:cNvSpPr txBox="1">
            <a:spLocks noGrp="1"/>
          </p:cNvSpPr>
          <p:nvPr>
            <p:ph type="body" idx="1"/>
          </p:nvPr>
        </p:nvSpPr>
        <p:spPr>
          <a:xfrm>
            <a:off x="461100" y="1393500"/>
            <a:ext cx="8221800" cy="4985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
        <p:nvSpPr>
          <p:cNvPr id="14" name="Google Shape;14;p3"/>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5" name="Google Shape;15;p3"/>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 Cool-down">
  <p:cSld name="CUSTOM_21_1">
    <p:spTree>
      <p:nvGrpSpPr>
        <p:cNvPr id="1" name="Shape 221"/>
        <p:cNvGrpSpPr/>
        <p:nvPr/>
      </p:nvGrpSpPr>
      <p:grpSpPr>
        <a:xfrm>
          <a:off x="0" y="0"/>
          <a:ext cx="0" cy="0"/>
          <a:chOff x="0" y="0"/>
          <a:chExt cx="0" cy="0"/>
        </a:xfrm>
      </p:grpSpPr>
      <p:sp>
        <p:nvSpPr>
          <p:cNvPr id="222" name="Google Shape;222;p2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24" name="Google Shape;224;p2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25" name="Google Shape;225;p2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26" name="Google Shape;226;p2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2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28" name="Google Shape;228;p2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29" name="Google Shape;229;p2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30" name="Google Shape;230;p21"/>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232" name="Google Shape;232;p2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3" name="Google Shape;233;p2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 Glossary">
  <p:cSld name="CUSTOM_17">
    <p:spTree>
      <p:nvGrpSpPr>
        <p:cNvPr id="1" name="Shape 234"/>
        <p:cNvGrpSpPr/>
        <p:nvPr/>
      </p:nvGrpSpPr>
      <p:grpSpPr>
        <a:xfrm>
          <a:off x="0" y="0"/>
          <a:ext cx="0" cy="0"/>
          <a:chOff x="0" y="0"/>
          <a:chExt cx="0" cy="0"/>
        </a:xfrm>
      </p:grpSpPr>
      <p:sp>
        <p:nvSpPr>
          <p:cNvPr id="235" name="Google Shape;235;p2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237" name="Google Shape;237;p2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238" name="Google Shape;238;p2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239" name="Google Shape;239;p22"/>
          <p:cNvPicPr preferRelativeResize="0"/>
          <p:nvPr/>
        </p:nvPicPr>
        <p:blipFill rotWithShape="1">
          <a:blip r:embed="rId2">
            <a:alphaModFix/>
          </a:blip>
          <a:srcRect r="37343" b="41880"/>
          <a:stretch/>
        </p:blipFill>
        <p:spPr>
          <a:xfrm rot="-351430">
            <a:off x="8717789" y="169518"/>
            <a:ext cx="448447" cy="388264"/>
          </a:xfrm>
          <a:prstGeom prst="rect">
            <a:avLst/>
          </a:prstGeom>
          <a:noFill/>
          <a:ln>
            <a:noFill/>
          </a:ln>
        </p:spPr>
      </p:pic>
      <p:sp>
        <p:nvSpPr>
          <p:cNvPr id="240" name="Google Shape;240;p22"/>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42" name="Google Shape;242;p22"/>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243" name="Google Shape;243;p22"/>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44" name="Google Shape;244;p2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5" name="Google Shape;245;p22"/>
          <p:cNvSpPr txBox="1">
            <a:spLocks noGrp="1"/>
          </p:cNvSpPr>
          <p:nvPr>
            <p:ph type="body" idx="2"/>
          </p:nvPr>
        </p:nvSpPr>
        <p:spPr>
          <a:xfrm>
            <a:off x="461100" y="1828800"/>
            <a:ext cx="8221800" cy="4323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sp>
        <p:nvSpPr>
          <p:cNvPr id="246" name="Google Shape;246;p2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 - Title page">
  <p:cSld name="CUSTOM_22">
    <p:spTree>
      <p:nvGrpSpPr>
        <p:cNvPr id="1" name="Shape 247"/>
        <p:cNvGrpSpPr/>
        <p:nvPr/>
      </p:nvGrpSpPr>
      <p:grpSpPr>
        <a:xfrm>
          <a:off x="0" y="0"/>
          <a:ext cx="0" cy="0"/>
          <a:chOff x="0" y="0"/>
          <a:chExt cx="0" cy="0"/>
        </a:xfrm>
      </p:grpSpPr>
      <p:pic>
        <p:nvPicPr>
          <p:cNvPr id="248" name="Google Shape;248;p23"/>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249" name="Google Shape;249;p2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250" name="Google Shape;250;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0" y="2458075"/>
            <a:ext cx="9144000" cy="1118100"/>
          </a:xfrm>
          <a:prstGeom prst="rect">
            <a:avLst/>
          </a:prstGeom>
          <a:solidFill>
            <a:srgbClr val="3F762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3"/>
          <p:cNvSpPr txBox="1"/>
          <p:nvPr/>
        </p:nvSpPr>
        <p:spPr>
          <a:xfrm>
            <a:off x="8125525"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Montserrat"/>
                <a:ea typeface="Montserrat"/>
                <a:cs typeface="Montserrat"/>
                <a:sym typeface="Montserrat"/>
              </a:rPr>
              <a:t>7</a:t>
            </a:r>
            <a:endParaRPr sz="4700">
              <a:solidFill>
                <a:srgbClr val="F3F3F3"/>
              </a:solidFill>
              <a:latin typeface="Montserrat"/>
              <a:ea typeface="Montserrat"/>
              <a:cs typeface="Montserrat"/>
              <a:sym typeface="Montserrat"/>
            </a:endParaRPr>
          </a:p>
        </p:txBody>
      </p:sp>
      <p:sp>
        <p:nvSpPr>
          <p:cNvPr id="253" name="Google Shape;253;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23"/>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255" name="Google Shape;255;p23"/>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256" name="Google Shape;256;p23"/>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7" name="Google Shape;257;p23"/>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23"/>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259" name="Google Shape;259;p23"/>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0" name="Google Shape;260;p23"/>
          <p:cNvPicPr preferRelativeResize="0"/>
          <p:nvPr/>
        </p:nvPicPr>
        <p:blipFill rotWithShape="1">
          <a:blip r:embed="rId5">
            <a:alphaModFix/>
          </a:blip>
          <a:srcRect r="12311"/>
          <a:stretch/>
        </p:blipFill>
        <p:spPr>
          <a:xfrm>
            <a:off x="8239736" y="2687450"/>
            <a:ext cx="782625" cy="8329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 - Learning Goal">
  <p:cSld name="CUSTOM_23">
    <p:spTree>
      <p:nvGrpSpPr>
        <p:cNvPr id="1" name="Shape 261"/>
        <p:cNvGrpSpPr/>
        <p:nvPr/>
      </p:nvGrpSpPr>
      <p:grpSpPr>
        <a:xfrm>
          <a:off x="0" y="0"/>
          <a:ext cx="0" cy="0"/>
          <a:chOff x="0" y="0"/>
          <a:chExt cx="0" cy="0"/>
        </a:xfrm>
      </p:grpSpPr>
      <p:sp>
        <p:nvSpPr>
          <p:cNvPr id="262" name="Google Shape;262;p24"/>
          <p:cNvSpPr/>
          <p:nvPr/>
        </p:nvSpPr>
        <p:spPr>
          <a:xfrm>
            <a:off x="0" y="-125"/>
            <a:ext cx="3048000" cy="6397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264" name="Google Shape;264;p2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65" name="Google Shape;265;p2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66" name="Google Shape;266;p2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7" name="Google Shape;267;p2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F762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68" name="Google Shape;268;p24"/>
          <p:cNvSpPr txBox="1"/>
          <p:nvPr/>
        </p:nvSpPr>
        <p:spPr>
          <a:xfrm>
            <a:off x="0" y="35925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269" name="Google Shape;269;p24"/>
          <p:cNvPicPr preferRelativeResize="0"/>
          <p:nvPr/>
        </p:nvPicPr>
        <p:blipFill rotWithShape="1">
          <a:blip r:embed="rId4">
            <a:alphaModFix/>
          </a:blip>
          <a:srcRect r="12311"/>
          <a:stretch/>
        </p:blipFill>
        <p:spPr>
          <a:xfrm>
            <a:off x="1061775" y="4274650"/>
            <a:ext cx="1906375" cy="2029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de  7">
  <p:cSld name="CUSTOM_11_2_1">
    <p:spTree>
      <p:nvGrpSpPr>
        <p:cNvPr id="1" name="Shape 270"/>
        <p:cNvGrpSpPr/>
        <p:nvPr/>
      </p:nvGrpSpPr>
      <p:grpSpPr>
        <a:xfrm>
          <a:off x="0" y="0"/>
          <a:ext cx="0" cy="0"/>
          <a:chOff x="0" y="0"/>
          <a:chExt cx="0" cy="0"/>
        </a:xfrm>
      </p:grpSpPr>
      <p:sp>
        <p:nvSpPr>
          <p:cNvPr id="271" name="Google Shape;271;p2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73" name="Google Shape;273;p2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74" name="Google Shape;274;p2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75" name="Google Shape;275;p2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76" name="Google Shape;276;p2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277" name="Google Shape;277;p2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78" name="Google Shape;278;p2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9" name="Google Shape;279;p2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 - Warm-up">
  <p:cSld name="CUSTOM_11_2_1_2">
    <p:spTree>
      <p:nvGrpSpPr>
        <p:cNvPr id="1" name="Shape 280"/>
        <p:cNvGrpSpPr/>
        <p:nvPr/>
      </p:nvGrpSpPr>
      <p:grpSpPr>
        <a:xfrm>
          <a:off x="0" y="0"/>
          <a:ext cx="0" cy="0"/>
          <a:chOff x="0" y="0"/>
          <a:chExt cx="0" cy="0"/>
        </a:xfrm>
      </p:grpSpPr>
      <p:sp>
        <p:nvSpPr>
          <p:cNvPr id="281" name="Google Shape;281;p2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p26"/>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83" name="Google Shape;283;p2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84" name="Google Shape;284;p2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85" name="Google Shape;285;p26"/>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86" name="Google Shape;286;p2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87" name="Google Shape;287;p26"/>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288" name="Google Shape;288;p2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pic>
        <p:nvPicPr>
          <p:cNvPr id="289" name="Google Shape;289;p2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90" name="Google Shape;290;p2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1" name="Google Shape;291;p2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 - WODB">
  <p:cSld name="CUSTOM_11_2_1_2_1">
    <p:spTree>
      <p:nvGrpSpPr>
        <p:cNvPr id="1" name="Shape 292"/>
        <p:cNvGrpSpPr/>
        <p:nvPr/>
      </p:nvGrpSpPr>
      <p:grpSpPr>
        <a:xfrm>
          <a:off x="0" y="0"/>
          <a:ext cx="0" cy="0"/>
          <a:chOff x="0" y="0"/>
          <a:chExt cx="0" cy="0"/>
        </a:xfrm>
      </p:grpSpPr>
      <p:sp>
        <p:nvSpPr>
          <p:cNvPr id="293" name="Google Shape;293;p27"/>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27"/>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95" name="Google Shape;295;p2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96" name="Google Shape;296;p2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97" name="Google Shape;297;p27"/>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98" name="Google Shape;298;p27"/>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99" name="Google Shape;299;p27"/>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00" name="Google Shape;300;p2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pic>
        <p:nvPicPr>
          <p:cNvPr id="301" name="Google Shape;301;p27"/>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02" name="Google Shape;302;p2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3" name="Google Shape;303;p2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 - Number Talk">
  <p:cSld name="CUSTOM_11_2_1_2_1_1">
    <p:spTree>
      <p:nvGrpSpPr>
        <p:cNvPr id="1" name="Shape 304"/>
        <p:cNvGrpSpPr/>
        <p:nvPr/>
      </p:nvGrpSpPr>
      <p:grpSpPr>
        <a:xfrm>
          <a:off x="0" y="0"/>
          <a:ext cx="0" cy="0"/>
          <a:chOff x="0" y="0"/>
          <a:chExt cx="0" cy="0"/>
        </a:xfrm>
      </p:grpSpPr>
      <p:sp>
        <p:nvSpPr>
          <p:cNvPr id="305" name="Google Shape;305;p28"/>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8"/>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07" name="Google Shape;307;p2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08" name="Google Shape;308;p2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09" name="Google Shape;309;p28"/>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10" name="Google Shape;310;p28"/>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11" name="Google Shape;311;p28"/>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12" name="Google Shape;312;p2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pic>
        <p:nvPicPr>
          <p:cNvPr id="313" name="Google Shape;313;p28"/>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14" name="Google Shape;314;p2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5" name="Google Shape;315;p2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 Algebra Talk">
  <p:cSld name="CUSTOM_11_2_1_2_1_1_1">
    <p:spTree>
      <p:nvGrpSpPr>
        <p:cNvPr id="1" name="Shape 316"/>
        <p:cNvGrpSpPr/>
        <p:nvPr/>
      </p:nvGrpSpPr>
      <p:grpSpPr>
        <a:xfrm>
          <a:off x="0" y="0"/>
          <a:ext cx="0" cy="0"/>
          <a:chOff x="0" y="0"/>
          <a:chExt cx="0" cy="0"/>
        </a:xfrm>
      </p:grpSpPr>
      <p:sp>
        <p:nvSpPr>
          <p:cNvPr id="317" name="Google Shape;317;p29"/>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19" name="Google Shape;319;p2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20" name="Google Shape;320;p2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21" name="Google Shape;321;p29"/>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22" name="Google Shape;322;p29"/>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23" name="Google Shape;323;p29"/>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24" name="Google Shape;324;p29"/>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pic>
        <p:nvPicPr>
          <p:cNvPr id="325" name="Google Shape;325;p29"/>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26" name="Google Shape;326;p2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7" name="Google Shape;327;p2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 - Notice and Wonder">
  <p:cSld name="CUSTOM_11_2_1_2_1_1_1_1">
    <p:spTree>
      <p:nvGrpSpPr>
        <p:cNvPr id="1" name="Shape 328"/>
        <p:cNvGrpSpPr/>
        <p:nvPr/>
      </p:nvGrpSpPr>
      <p:grpSpPr>
        <a:xfrm>
          <a:off x="0" y="0"/>
          <a:ext cx="0" cy="0"/>
          <a:chOff x="0" y="0"/>
          <a:chExt cx="0" cy="0"/>
        </a:xfrm>
      </p:grpSpPr>
      <p:sp>
        <p:nvSpPr>
          <p:cNvPr id="329" name="Google Shape;329;p30"/>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30"/>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31" name="Google Shape;331;p3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32" name="Google Shape;332;p3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33" name="Google Shape;333;p30"/>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34" name="Google Shape;334;p30"/>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35" name="Google Shape;335;p30"/>
          <p:cNvSpPr txBox="1">
            <a:spLocks noGrp="1"/>
          </p:cNvSpPr>
          <p:nvPr>
            <p:ph type="subTitle" idx="2"/>
          </p:nvPr>
        </p:nvSpPr>
        <p:spPr>
          <a:xfrm>
            <a:off x="2374800" y="6508550"/>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6" name="Google Shape;336;p30"/>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37" name="Google Shape;337;p30"/>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38" name="Google Shape;338;p3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339" name="Google Shape;339;p3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 6-12 Presentation Slides Theme">
  <p:cSld name="CUSTOM_2">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8" name="Google Shape;18;p4"/>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9" name="Google Shape;19;p4"/>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 - NW (not warm-up)">
  <p:cSld name="CUSTOM_11_2_1_2_1_1_1_1_1">
    <p:spTree>
      <p:nvGrpSpPr>
        <p:cNvPr id="1" name="Shape 340"/>
        <p:cNvGrpSpPr/>
        <p:nvPr/>
      </p:nvGrpSpPr>
      <p:grpSpPr>
        <a:xfrm>
          <a:off x="0" y="0"/>
          <a:ext cx="0" cy="0"/>
          <a:chOff x="0" y="0"/>
          <a:chExt cx="0" cy="0"/>
        </a:xfrm>
      </p:grpSpPr>
      <p:sp>
        <p:nvSpPr>
          <p:cNvPr id="341" name="Google Shape;341;p31"/>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31"/>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43" name="Google Shape;343;p3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44" name="Google Shape;344;p3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45" name="Google Shape;345;p31"/>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46" name="Google Shape;346;p31"/>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47" name="Google Shape;347;p31"/>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48" name="Google Shape;348;p31"/>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49" name="Google Shape;349;p31"/>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350" name="Google Shape;350;p3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1" name="Google Shape;351;p3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 - Digital applet">
  <p:cSld name="CUSTOM_11_2_1_2_1_1_1_1_1_1">
    <p:spTree>
      <p:nvGrpSpPr>
        <p:cNvPr id="1" name="Shape 352"/>
        <p:cNvGrpSpPr/>
        <p:nvPr/>
      </p:nvGrpSpPr>
      <p:grpSpPr>
        <a:xfrm>
          <a:off x="0" y="0"/>
          <a:ext cx="0" cy="0"/>
          <a:chOff x="0" y="0"/>
          <a:chExt cx="0" cy="0"/>
        </a:xfrm>
      </p:grpSpPr>
      <p:sp>
        <p:nvSpPr>
          <p:cNvPr id="353" name="Google Shape;353;p32"/>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2"/>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55" name="Google Shape;355;p32"/>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56" name="Google Shape;356;p3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57" name="Google Shape;357;p32"/>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58" name="Google Shape;358;p32"/>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59" name="Google Shape;359;p32"/>
          <p:cNvPicPr preferRelativeResize="0"/>
          <p:nvPr/>
        </p:nvPicPr>
        <p:blipFill rotWithShape="1">
          <a:blip r:embed="rId4">
            <a:alphaModFix/>
          </a:blip>
          <a:srcRect r="12311"/>
          <a:stretch/>
        </p:blipFill>
        <p:spPr>
          <a:xfrm>
            <a:off x="8707048" y="85475"/>
            <a:ext cx="406752" cy="432900"/>
          </a:xfrm>
          <a:prstGeom prst="rect">
            <a:avLst/>
          </a:prstGeom>
          <a:noFill/>
          <a:ln>
            <a:noFill/>
          </a:ln>
        </p:spPr>
      </p:pic>
      <p:grpSp>
        <p:nvGrpSpPr>
          <p:cNvPr id="360" name="Google Shape;360;p32"/>
          <p:cNvGrpSpPr/>
          <p:nvPr/>
        </p:nvGrpSpPr>
        <p:grpSpPr>
          <a:xfrm>
            <a:off x="352853" y="2249439"/>
            <a:ext cx="2475900" cy="2359200"/>
            <a:chOff x="352853" y="2249439"/>
            <a:chExt cx="2475900" cy="2359200"/>
          </a:xfrm>
        </p:grpSpPr>
        <p:sp>
          <p:nvSpPr>
            <p:cNvPr id="361" name="Google Shape;361;p32"/>
            <p:cNvSpPr/>
            <p:nvPr/>
          </p:nvSpPr>
          <p:spPr>
            <a:xfrm>
              <a:off x="352853" y="2249439"/>
              <a:ext cx="2475900" cy="23592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2"/>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363" name="Google Shape;363;p32"/>
            <p:cNvPicPr preferRelativeResize="0"/>
            <p:nvPr/>
          </p:nvPicPr>
          <p:blipFill rotWithShape="1">
            <a:blip r:embed="rId4">
              <a:alphaModFix/>
            </a:blip>
            <a:srcRect l="13564" r="12311"/>
            <a:stretch/>
          </p:blipFill>
          <p:spPr>
            <a:xfrm>
              <a:off x="1125477" y="2933762"/>
              <a:ext cx="574898" cy="723825"/>
            </a:xfrm>
            <a:prstGeom prst="rect">
              <a:avLst/>
            </a:prstGeom>
            <a:noFill/>
            <a:ln>
              <a:noFill/>
            </a:ln>
          </p:spPr>
        </p:pic>
        <p:grpSp>
          <p:nvGrpSpPr>
            <p:cNvPr id="364" name="Google Shape;364;p32"/>
            <p:cNvGrpSpPr/>
            <p:nvPr/>
          </p:nvGrpSpPr>
          <p:grpSpPr>
            <a:xfrm>
              <a:off x="1611587" y="3368339"/>
              <a:ext cx="961144" cy="648708"/>
              <a:chOff x="4376850" y="2698575"/>
              <a:chExt cx="1746900" cy="1223746"/>
            </a:xfrm>
          </p:grpSpPr>
          <p:sp>
            <p:nvSpPr>
              <p:cNvPr id="365" name="Google Shape;365;p32"/>
              <p:cNvSpPr/>
              <p:nvPr/>
            </p:nvSpPr>
            <p:spPr>
              <a:xfrm>
                <a:off x="4376850" y="2698575"/>
                <a:ext cx="1746900" cy="1180200"/>
              </a:xfrm>
              <a:prstGeom prst="roundRect">
                <a:avLst>
                  <a:gd name="adj" fmla="val 16667"/>
                </a:avLst>
              </a:prstGeom>
              <a:solidFill>
                <a:srgbClr val="3F762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2"/>
              <p:cNvGrpSpPr/>
              <p:nvPr/>
            </p:nvGrpSpPr>
            <p:grpSpPr>
              <a:xfrm>
                <a:off x="5097702" y="3836344"/>
                <a:ext cx="305178" cy="85977"/>
                <a:chOff x="2704175" y="4079500"/>
                <a:chExt cx="992450" cy="279600"/>
              </a:xfrm>
            </p:grpSpPr>
            <p:sp>
              <p:nvSpPr>
                <p:cNvPr id="367" name="Google Shape;367;p32"/>
                <p:cNvSpPr/>
                <p:nvPr/>
              </p:nvSpPr>
              <p:spPr>
                <a:xfrm>
                  <a:off x="270417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3060600"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341702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0" name="Google Shape;370;p32"/>
            <p:cNvPicPr preferRelativeResize="0"/>
            <p:nvPr/>
          </p:nvPicPr>
          <p:blipFill rotWithShape="1">
            <a:blip r:embed="rId4">
              <a:alphaModFix/>
            </a:blip>
            <a:srcRect l="13564" r="12311"/>
            <a:stretch/>
          </p:blipFill>
          <p:spPr>
            <a:xfrm>
              <a:off x="1923575" y="3478325"/>
              <a:ext cx="343825" cy="432900"/>
            </a:xfrm>
            <a:prstGeom prst="rect">
              <a:avLst/>
            </a:prstGeom>
            <a:noFill/>
            <a:ln>
              <a:noFill/>
            </a:ln>
          </p:spPr>
        </p:pic>
      </p:grpSp>
      <p:sp>
        <p:nvSpPr>
          <p:cNvPr id="371" name="Google Shape;371;p3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2" name="Google Shape;372;p3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 - Learning Targets">
  <p:cSld name="CUSTOM_26">
    <p:spTree>
      <p:nvGrpSpPr>
        <p:cNvPr id="1" name="Shape 373"/>
        <p:cNvGrpSpPr/>
        <p:nvPr/>
      </p:nvGrpSpPr>
      <p:grpSpPr>
        <a:xfrm>
          <a:off x="0" y="0"/>
          <a:ext cx="0" cy="0"/>
          <a:chOff x="0" y="0"/>
          <a:chExt cx="0" cy="0"/>
        </a:xfrm>
      </p:grpSpPr>
      <p:sp>
        <p:nvSpPr>
          <p:cNvPr id="374" name="Google Shape;374;p33"/>
          <p:cNvSpPr/>
          <p:nvPr/>
        </p:nvSpPr>
        <p:spPr>
          <a:xfrm>
            <a:off x="6096000" y="0"/>
            <a:ext cx="3048000" cy="6415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376" name="Google Shape;376;p33"/>
          <p:cNvSpPr txBox="1"/>
          <p:nvPr/>
        </p:nvSpPr>
        <p:spPr>
          <a:xfrm>
            <a:off x="6096000" y="36019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377" name="Google Shape;377;p33"/>
          <p:cNvPicPr preferRelativeResize="0"/>
          <p:nvPr/>
        </p:nvPicPr>
        <p:blipFill rotWithShape="1">
          <a:blip r:embed="rId2">
            <a:alphaModFix/>
          </a:blip>
          <a:srcRect r="12311"/>
          <a:stretch/>
        </p:blipFill>
        <p:spPr>
          <a:xfrm>
            <a:off x="7157775" y="4284050"/>
            <a:ext cx="1906375" cy="2029050"/>
          </a:xfrm>
          <a:prstGeom prst="rect">
            <a:avLst/>
          </a:prstGeom>
          <a:noFill/>
          <a:ln>
            <a:noFill/>
          </a:ln>
        </p:spPr>
      </p:pic>
      <p:pic>
        <p:nvPicPr>
          <p:cNvPr id="378" name="Google Shape;378;p33"/>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379" name="Google Shape;379;p33"/>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380" name="Google Shape;380;p33"/>
          <p:cNvSpPr txBox="1">
            <a:spLocks noGrp="1"/>
          </p:cNvSpPr>
          <p:nvPr>
            <p:ph type="subTitle" idx="1"/>
          </p:nvPr>
        </p:nvSpPr>
        <p:spPr>
          <a:xfrm>
            <a:off x="83600"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F762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81" name="Google Shape;381;p33"/>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F762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F762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 - Lesson Synthesis">
  <p:cSld name="CUSTOM_25">
    <p:spTree>
      <p:nvGrpSpPr>
        <p:cNvPr id="1" name="Shape 382"/>
        <p:cNvGrpSpPr/>
        <p:nvPr/>
      </p:nvGrpSpPr>
      <p:grpSpPr>
        <a:xfrm>
          <a:off x="0" y="0"/>
          <a:ext cx="0" cy="0"/>
          <a:chOff x="0" y="0"/>
          <a:chExt cx="0" cy="0"/>
        </a:xfrm>
      </p:grpSpPr>
      <p:sp>
        <p:nvSpPr>
          <p:cNvPr id="383" name="Google Shape;383;p34"/>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34"/>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85" name="Google Shape;385;p3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86" name="Google Shape;386;p3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87" name="Google Shape;387;p34"/>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88" name="Google Shape;388;p34"/>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89" name="Google Shape;389;p34"/>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90" name="Google Shape;390;p34"/>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392" name="Google Shape;392;p3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3" name="Google Shape;393;p3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 - Cool-down">
  <p:cSld name="CUSTOM_25_1">
    <p:spTree>
      <p:nvGrpSpPr>
        <p:cNvPr id="1" name="Shape 394"/>
        <p:cNvGrpSpPr/>
        <p:nvPr/>
      </p:nvGrpSpPr>
      <p:grpSpPr>
        <a:xfrm>
          <a:off x="0" y="0"/>
          <a:ext cx="0" cy="0"/>
          <a:chOff x="0" y="0"/>
          <a:chExt cx="0" cy="0"/>
        </a:xfrm>
      </p:grpSpPr>
      <p:sp>
        <p:nvSpPr>
          <p:cNvPr id="395" name="Google Shape;395;p3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3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97" name="Google Shape;397;p3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98" name="Google Shape;398;p3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99" name="Google Shape;399;p3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00" name="Google Shape;400;p3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01" name="Google Shape;401;p3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02" name="Google Shape;402;p35"/>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404" name="Google Shape;404;p3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5" name="Google Shape;405;p3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 - Glossary">
  <p:cSld name="CUSTOM_25_1_1">
    <p:spTree>
      <p:nvGrpSpPr>
        <p:cNvPr id="1" name="Shape 406"/>
        <p:cNvGrpSpPr/>
        <p:nvPr/>
      </p:nvGrpSpPr>
      <p:grpSpPr>
        <a:xfrm>
          <a:off x="0" y="0"/>
          <a:ext cx="0" cy="0"/>
          <a:chOff x="0" y="0"/>
          <a:chExt cx="0" cy="0"/>
        </a:xfrm>
      </p:grpSpPr>
      <p:sp>
        <p:nvSpPr>
          <p:cNvPr id="407" name="Google Shape;407;p3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3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09" name="Google Shape;409;p3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10" name="Google Shape;410;p3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11" name="Google Shape;411;p3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12" name="Google Shape;412;p36"/>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413" name="Google Shape;413;p36"/>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4" name="Google Shape;414;p3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5" name="Google Shape;415;p36"/>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sp>
        <p:nvSpPr>
          <p:cNvPr id="416" name="Google Shape;416;p3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 - Title page">
  <p:cSld name="CUSTOM_24">
    <p:spTree>
      <p:nvGrpSpPr>
        <p:cNvPr id="1" name="Shape 417"/>
        <p:cNvGrpSpPr/>
        <p:nvPr/>
      </p:nvGrpSpPr>
      <p:grpSpPr>
        <a:xfrm>
          <a:off x="0" y="0"/>
          <a:ext cx="0" cy="0"/>
          <a:chOff x="0" y="0"/>
          <a:chExt cx="0" cy="0"/>
        </a:xfrm>
      </p:grpSpPr>
      <p:pic>
        <p:nvPicPr>
          <p:cNvPr id="418" name="Google Shape;418;p37"/>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419" name="Google Shape;419;p37"/>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420" name="Google Shape;420;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0" y="2458075"/>
            <a:ext cx="9144000" cy="1118100"/>
          </a:xfrm>
          <a:prstGeom prst="rect">
            <a:avLst/>
          </a:prstGeom>
          <a:solidFill>
            <a:srgbClr val="047D8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37"/>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424" name="Google Shape;424;p37"/>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425" name="Google Shape;425;p37"/>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6" name="Google Shape;426;p37"/>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7" name="Google Shape;427;p37"/>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428" name="Google Shape;428;p37"/>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9" name="Google Shape;429;p37"/>
          <p:cNvSpPr txBox="1"/>
          <p:nvPr/>
        </p:nvSpPr>
        <p:spPr>
          <a:xfrm>
            <a:off x="8170000" y="2421625"/>
            <a:ext cx="521400" cy="90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4500" b="1">
                <a:solidFill>
                  <a:srgbClr val="FFFFFF"/>
                </a:solidFill>
                <a:latin typeface="Poppins"/>
                <a:ea typeface="Poppins"/>
                <a:cs typeface="Poppins"/>
                <a:sym typeface="Poppins"/>
              </a:rPr>
              <a:t>8</a:t>
            </a:r>
            <a:endParaRPr sz="4500">
              <a:solidFill>
                <a:srgbClr val="FFFFFF"/>
              </a:solidFill>
              <a:latin typeface="Poppins"/>
              <a:ea typeface="Poppins"/>
              <a:cs typeface="Poppins"/>
              <a:sym typeface="Poppins"/>
            </a:endParaRPr>
          </a:p>
        </p:txBody>
      </p:sp>
      <p:pic>
        <p:nvPicPr>
          <p:cNvPr id="430" name="Google Shape;430;p37"/>
          <p:cNvPicPr preferRelativeResize="0"/>
          <p:nvPr/>
        </p:nvPicPr>
        <p:blipFill rotWithShape="1">
          <a:blip r:embed="rId5">
            <a:alphaModFix/>
          </a:blip>
          <a:srcRect r="2647" b="2028"/>
          <a:stretch/>
        </p:blipFill>
        <p:spPr>
          <a:xfrm>
            <a:off x="8170000" y="2688850"/>
            <a:ext cx="944650" cy="887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 - Learning Goal">
  <p:cSld name="CUSTOM_27">
    <p:spTree>
      <p:nvGrpSpPr>
        <p:cNvPr id="1" name="Shape 431"/>
        <p:cNvGrpSpPr/>
        <p:nvPr/>
      </p:nvGrpSpPr>
      <p:grpSpPr>
        <a:xfrm>
          <a:off x="0" y="0"/>
          <a:ext cx="0" cy="0"/>
          <a:chOff x="0" y="0"/>
          <a:chExt cx="0" cy="0"/>
        </a:xfrm>
      </p:grpSpPr>
      <p:sp>
        <p:nvSpPr>
          <p:cNvPr id="432" name="Google Shape;432;p38"/>
          <p:cNvSpPr/>
          <p:nvPr/>
        </p:nvSpPr>
        <p:spPr>
          <a:xfrm>
            <a:off x="0" y="-125"/>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434" name="Google Shape;434;p3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35" name="Google Shape;435;p3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36" name="Google Shape;436;p38"/>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7" name="Google Shape;437;p38"/>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047D8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438" name="Google Shape;438;p38"/>
          <p:cNvSpPr txBox="1"/>
          <p:nvPr/>
        </p:nvSpPr>
        <p:spPr>
          <a:xfrm>
            <a:off x="0" y="3772825"/>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439" name="Google Shape;439;p38"/>
          <p:cNvPicPr preferRelativeResize="0"/>
          <p:nvPr/>
        </p:nvPicPr>
        <p:blipFill rotWithShape="1">
          <a:blip r:embed="rId4">
            <a:alphaModFix/>
          </a:blip>
          <a:srcRect r="2647" b="2028"/>
          <a:stretch/>
        </p:blipFill>
        <p:spPr>
          <a:xfrm>
            <a:off x="788925" y="4191000"/>
            <a:ext cx="2259075" cy="21219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de 8 ">
  <p:cSld name="CUSTOM_11_2_1_1_1">
    <p:spTree>
      <p:nvGrpSpPr>
        <p:cNvPr id="1" name="Shape 440"/>
        <p:cNvGrpSpPr/>
        <p:nvPr/>
      </p:nvGrpSpPr>
      <p:grpSpPr>
        <a:xfrm>
          <a:off x="0" y="0"/>
          <a:ext cx="0" cy="0"/>
          <a:chOff x="0" y="0"/>
          <a:chExt cx="0" cy="0"/>
        </a:xfrm>
      </p:grpSpPr>
      <p:sp>
        <p:nvSpPr>
          <p:cNvPr id="441" name="Google Shape;441;p3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43" name="Google Shape;443;p3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44" name="Google Shape;444;p3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45" name="Google Shape;445;p3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46" name="Google Shape;446;p3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47" name="Google Shape;447;p3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48" name="Google Shape;448;p3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9" name="Google Shape;449;p3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 - Warm-up">
  <p:cSld name="CUSTOM_11_2_1_1_1_2">
    <p:spTree>
      <p:nvGrpSpPr>
        <p:cNvPr id="1" name="Shape 450"/>
        <p:cNvGrpSpPr/>
        <p:nvPr/>
      </p:nvGrpSpPr>
      <p:grpSpPr>
        <a:xfrm>
          <a:off x="0" y="0"/>
          <a:ext cx="0" cy="0"/>
          <a:chOff x="0" y="0"/>
          <a:chExt cx="0" cy="0"/>
        </a:xfrm>
      </p:grpSpPr>
      <p:sp>
        <p:nvSpPr>
          <p:cNvPr id="451" name="Google Shape;451;p4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53" name="Google Shape;453;p4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54" name="Google Shape;454;p4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55" name="Google Shape;455;p4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56" name="Google Shape;456;p40"/>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57" name="Google Shape;457;p4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58" name="Google Shape;458;p40"/>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59" name="Google Shape;459;p40"/>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460" name="Google Shape;460;p4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1" name="Google Shape;461;p4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4 2 1 2">
  <p:cSld name="CUSTOM_7_2_1_2">
    <p:spTree>
      <p:nvGrpSpPr>
        <p:cNvPr id="1" name="Shape 20"/>
        <p:cNvGrpSpPr/>
        <p:nvPr/>
      </p:nvGrpSpPr>
      <p:grpSpPr>
        <a:xfrm>
          <a:off x="0" y="0"/>
          <a:ext cx="0" cy="0"/>
          <a:chOff x="0" y="0"/>
          <a:chExt cx="0" cy="0"/>
        </a:xfrm>
      </p:grpSpPr>
      <p:sp>
        <p:nvSpPr>
          <p:cNvPr id="21" name="Google Shape;21;p5"/>
          <p:cNvSpPr/>
          <p:nvPr/>
        </p:nvSpPr>
        <p:spPr>
          <a:xfrm>
            <a:off x="0" y="0"/>
            <a:ext cx="9144000" cy="6375300"/>
          </a:xfrm>
          <a:prstGeom prst="rect">
            <a:avLst/>
          </a:prstGeom>
          <a:solidFill>
            <a:srgbClr val="5A84B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5"/>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23" name="Google Shape;23;p5"/>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b="1">
                <a:solidFill>
                  <a:srgbClr val="FFFFFF"/>
                </a:solidFill>
                <a:latin typeface="Montserrat"/>
                <a:ea typeface="Montserrat"/>
                <a:cs typeface="Montserrat"/>
                <a:sym typeface="Montserrat"/>
              </a:rPr>
              <a:t>Reflect and Discuss</a:t>
            </a:r>
            <a:endParaRPr sz="3600" b="1">
              <a:solidFill>
                <a:srgbClr val="FFFFFF"/>
              </a:solidFill>
              <a:latin typeface="Montserrat"/>
              <a:ea typeface="Montserrat"/>
              <a:cs typeface="Montserrat"/>
              <a:sym typeface="Montserrat"/>
            </a:endParaRPr>
          </a:p>
        </p:txBody>
      </p:sp>
      <p:sp>
        <p:nvSpPr>
          <p:cNvPr id="24" name="Google Shape;24;p5"/>
          <p:cNvSpPr/>
          <p:nvPr/>
        </p:nvSpPr>
        <p:spPr>
          <a:xfrm>
            <a:off x="472650" y="1885650"/>
            <a:ext cx="8198700" cy="40419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a:blip r:embed="rId3">
            <a:alphaModFix/>
          </a:blip>
          <a:stretch>
            <a:fillRect/>
          </a:stretch>
        </p:blipFill>
        <p:spPr>
          <a:xfrm>
            <a:off x="171200" y="148325"/>
            <a:ext cx="2412957" cy="1680475"/>
          </a:xfrm>
          <a:prstGeom prst="rect">
            <a:avLst/>
          </a:prstGeom>
          <a:noFill/>
          <a:ln>
            <a:noFill/>
          </a:ln>
        </p:spPr>
      </p:pic>
      <p:sp>
        <p:nvSpPr>
          <p:cNvPr id="26" name="Google Shape;26;p5"/>
          <p:cNvSpPr txBox="1">
            <a:spLocks noGrp="1"/>
          </p:cNvSpPr>
          <p:nvPr>
            <p:ph type="body" idx="1"/>
          </p:nvPr>
        </p:nvSpPr>
        <p:spPr>
          <a:xfrm>
            <a:off x="799525" y="2139600"/>
            <a:ext cx="7533600" cy="34335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 - WOBD">
  <p:cSld name="CUSTOM_11_2_1_1_1_2_1">
    <p:spTree>
      <p:nvGrpSpPr>
        <p:cNvPr id="1" name="Shape 462"/>
        <p:cNvGrpSpPr/>
        <p:nvPr/>
      </p:nvGrpSpPr>
      <p:grpSpPr>
        <a:xfrm>
          <a:off x="0" y="0"/>
          <a:ext cx="0" cy="0"/>
          <a:chOff x="0" y="0"/>
          <a:chExt cx="0" cy="0"/>
        </a:xfrm>
      </p:grpSpPr>
      <p:sp>
        <p:nvSpPr>
          <p:cNvPr id="463" name="Google Shape;463;p41"/>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65" name="Google Shape;465;p4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66" name="Google Shape;466;p4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67" name="Google Shape;467;p41"/>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68" name="Google Shape;468;p41"/>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69" name="Google Shape;469;p4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70" name="Google Shape;470;p41"/>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71" name="Google Shape;471;p41"/>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472" name="Google Shape;472;p4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3" name="Google Shape;473;p4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 - Number Talk">
  <p:cSld name="CUSTOM_11_2_1_1_1_2_1_1">
    <p:spTree>
      <p:nvGrpSpPr>
        <p:cNvPr id="1" name="Shape 474"/>
        <p:cNvGrpSpPr/>
        <p:nvPr/>
      </p:nvGrpSpPr>
      <p:grpSpPr>
        <a:xfrm>
          <a:off x="0" y="0"/>
          <a:ext cx="0" cy="0"/>
          <a:chOff x="0" y="0"/>
          <a:chExt cx="0" cy="0"/>
        </a:xfrm>
      </p:grpSpPr>
      <p:sp>
        <p:nvSpPr>
          <p:cNvPr id="475" name="Google Shape;475;p42"/>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77" name="Google Shape;477;p4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78" name="Google Shape;478;p4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79" name="Google Shape;479;p42"/>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80" name="Google Shape;480;p42"/>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81" name="Google Shape;481;p4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82" name="Google Shape;482;p42"/>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83" name="Google Shape;483;p4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484" name="Google Shape;484;p4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4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 - Algebra Talk">
  <p:cSld name="CUSTOM_11_2_1_1_1_2_1_1_1">
    <p:spTree>
      <p:nvGrpSpPr>
        <p:cNvPr id="1" name="Shape 486"/>
        <p:cNvGrpSpPr/>
        <p:nvPr/>
      </p:nvGrpSpPr>
      <p:grpSpPr>
        <a:xfrm>
          <a:off x="0" y="0"/>
          <a:ext cx="0" cy="0"/>
          <a:chOff x="0" y="0"/>
          <a:chExt cx="0" cy="0"/>
        </a:xfrm>
      </p:grpSpPr>
      <p:sp>
        <p:nvSpPr>
          <p:cNvPr id="487" name="Google Shape;487;p43"/>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89" name="Google Shape;489;p4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90" name="Google Shape;490;p4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91" name="Google Shape;491;p43"/>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92" name="Google Shape;492;p43"/>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93" name="Google Shape;493;p4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94" name="Google Shape;494;p43"/>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95" name="Google Shape;495;p43"/>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496" name="Google Shape;496;p4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4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 - Notice and Wonder (warm-up)">
  <p:cSld name="CUSTOM_11_2_1_1_1_2_1_1_1_1">
    <p:spTree>
      <p:nvGrpSpPr>
        <p:cNvPr id="1" name="Shape 498"/>
        <p:cNvGrpSpPr/>
        <p:nvPr/>
      </p:nvGrpSpPr>
      <p:grpSpPr>
        <a:xfrm>
          <a:off x="0" y="0"/>
          <a:ext cx="0" cy="0"/>
          <a:chOff x="0" y="0"/>
          <a:chExt cx="0" cy="0"/>
        </a:xfrm>
      </p:grpSpPr>
      <p:sp>
        <p:nvSpPr>
          <p:cNvPr id="499" name="Google Shape;499;p44"/>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01" name="Google Shape;501;p4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02" name="Google Shape;502;p4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03" name="Google Shape;503;p44"/>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04" name="Google Shape;504;p44"/>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05" name="Google Shape;505;p4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06" name="Google Shape;506;p44"/>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07" name="Google Shape;507;p44"/>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508" name="Google Shape;508;p4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9" name="Google Shape;509;p4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 - NW (not warm-up)">
  <p:cSld name="CUSTOM_11_2_1_1_1_2_1_1_1_1_1">
    <p:spTree>
      <p:nvGrpSpPr>
        <p:cNvPr id="1" name="Shape 510"/>
        <p:cNvGrpSpPr/>
        <p:nvPr/>
      </p:nvGrpSpPr>
      <p:grpSpPr>
        <a:xfrm>
          <a:off x="0" y="0"/>
          <a:ext cx="0" cy="0"/>
          <a:chOff x="0" y="0"/>
          <a:chExt cx="0" cy="0"/>
        </a:xfrm>
      </p:grpSpPr>
      <p:sp>
        <p:nvSpPr>
          <p:cNvPr id="511" name="Google Shape;511;p45"/>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13" name="Google Shape;513;p4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14" name="Google Shape;514;p4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15" name="Google Shape;515;p45"/>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16" name="Google Shape;516;p45"/>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17" name="Google Shape;517;p4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18" name="Google Shape;518;p45"/>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19" name="Google Shape;519;p45"/>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520" name="Google Shape;520;p4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1" name="Google Shape;521;p4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 - Digital applet">
  <p:cSld name="CUSTOM_11_2_1_1_1_1">
    <p:spTree>
      <p:nvGrpSpPr>
        <p:cNvPr id="1" name="Shape 522"/>
        <p:cNvGrpSpPr/>
        <p:nvPr/>
      </p:nvGrpSpPr>
      <p:grpSpPr>
        <a:xfrm>
          <a:off x="0" y="0"/>
          <a:ext cx="0" cy="0"/>
          <a:chOff x="0" y="0"/>
          <a:chExt cx="0" cy="0"/>
        </a:xfrm>
      </p:grpSpPr>
      <p:sp>
        <p:nvSpPr>
          <p:cNvPr id="523" name="Google Shape;523;p46"/>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4" name="Google Shape;524;p4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25" name="Google Shape;525;p4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26" name="Google Shape;526;p46"/>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27" name="Google Shape;527;p46"/>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28" name="Google Shape;528;p4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29" name="Google Shape;529;p46"/>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30" name="Google Shape;530;p46"/>
          <p:cNvSpPr/>
          <p:nvPr/>
        </p:nvSpPr>
        <p:spPr>
          <a:xfrm>
            <a:off x="352853" y="2249439"/>
            <a:ext cx="2475900" cy="23592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 name="Google Shape;531;p46"/>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532" name="Google Shape;532;p46"/>
          <p:cNvPicPr preferRelativeResize="0"/>
          <p:nvPr/>
        </p:nvPicPr>
        <p:blipFill rotWithShape="1">
          <a:blip r:embed="rId4">
            <a:alphaModFix/>
          </a:blip>
          <a:srcRect l="8824" r="5250" b="3213"/>
          <a:stretch/>
        </p:blipFill>
        <p:spPr>
          <a:xfrm>
            <a:off x="1048187" y="2862975"/>
            <a:ext cx="729475" cy="766850"/>
          </a:xfrm>
          <a:prstGeom prst="rect">
            <a:avLst/>
          </a:prstGeom>
          <a:noFill/>
          <a:ln>
            <a:noFill/>
          </a:ln>
        </p:spPr>
      </p:pic>
      <p:grpSp>
        <p:nvGrpSpPr>
          <p:cNvPr id="533" name="Google Shape;533;p46"/>
          <p:cNvGrpSpPr/>
          <p:nvPr/>
        </p:nvGrpSpPr>
        <p:grpSpPr>
          <a:xfrm>
            <a:off x="1611587" y="3368339"/>
            <a:ext cx="961144" cy="648708"/>
            <a:chOff x="4376850" y="2698575"/>
            <a:chExt cx="1746900" cy="1223746"/>
          </a:xfrm>
        </p:grpSpPr>
        <p:sp>
          <p:nvSpPr>
            <p:cNvPr id="534" name="Google Shape;534;p46"/>
            <p:cNvSpPr/>
            <p:nvPr/>
          </p:nvSpPr>
          <p:spPr>
            <a:xfrm>
              <a:off x="4376850" y="2698575"/>
              <a:ext cx="1746900" cy="1180200"/>
            </a:xfrm>
            <a:prstGeom prst="roundRect">
              <a:avLst>
                <a:gd name="adj" fmla="val 16667"/>
              </a:avLst>
            </a:prstGeom>
            <a:solidFill>
              <a:srgbClr val="047D8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46"/>
            <p:cNvGrpSpPr/>
            <p:nvPr/>
          </p:nvGrpSpPr>
          <p:grpSpPr>
            <a:xfrm>
              <a:off x="5097702" y="3836344"/>
              <a:ext cx="305178" cy="85977"/>
              <a:chOff x="2704175" y="4079500"/>
              <a:chExt cx="992450" cy="279600"/>
            </a:xfrm>
          </p:grpSpPr>
          <p:sp>
            <p:nvSpPr>
              <p:cNvPr id="536" name="Google Shape;536;p46"/>
              <p:cNvSpPr/>
              <p:nvPr/>
            </p:nvSpPr>
            <p:spPr>
              <a:xfrm>
                <a:off x="270417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3060600"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341702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9" name="Google Shape;539;p46"/>
          <p:cNvPicPr preferRelativeResize="0"/>
          <p:nvPr/>
        </p:nvPicPr>
        <p:blipFill rotWithShape="1">
          <a:blip r:embed="rId4">
            <a:alphaModFix/>
          </a:blip>
          <a:srcRect l="8824" r="5250" b="3213"/>
          <a:stretch/>
        </p:blipFill>
        <p:spPr>
          <a:xfrm>
            <a:off x="1879450" y="3458900"/>
            <a:ext cx="426625" cy="448475"/>
          </a:xfrm>
          <a:prstGeom prst="rect">
            <a:avLst/>
          </a:prstGeom>
          <a:noFill/>
          <a:ln>
            <a:noFill/>
          </a:ln>
        </p:spPr>
      </p:pic>
      <p:sp>
        <p:nvSpPr>
          <p:cNvPr id="540" name="Google Shape;540;p4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41" name="Google Shape;541;p4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 - Learning targets">
  <p:cSld name="CUSTOM_28">
    <p:spTree>
      <p:nvGrpSpPr>
        <p:cNvPr id="1" name="Shape 542"/>
        <p:cNvGrpSpPr/>
        <p:nvPr/>
      </p:nvGrpSpPr>
      <p:grpSpPr>
        <a:xfrm>
          <a:off x="0" y="0"/>
          <a:ext cx="0" cy="0"/>
          <a:chOff x="0" y="0"/>
          <a:chExt cx="0" cy="0"/>
        </a:xfrm>
      </p:grpSpPr>
      <p:sp>
        <p:nvSpPr>
          <p:cNvPr id="543" name="Google Shape;543;p47"/>
          <p:cNvSpPr/>
          <p:nvPr/>
        </p:nvSpPr>
        <p:spPr>
          <a:xfrm>
            <a:off x="6096000" y="0"/>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545" name="Google Shape;545;p47"/>
          <p:cNvSpPr txBox="1"/>
          <p:nvPr/>
        </p:nvSpPr>
        <p:spPr>
          <a:xfrm>
            <a:off x="6096000" y="3772950"/>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546" name="Google Shape;546;p47"/>
          <p:cNvPicPr preferRelativeResize="0"/>
          <p:nvPr/>
        </p:nvPicPr>
        <p:blipFill rotWithShape="1">
          <a:blip r:embed="rId2">
            <a:alphaModFix/>
          </a:blip>
          <a:srcRect r="2647" b="2028"/>
          <a:stretch/>
        </p:blipFill>
        <p:spPr>
          <a:xfrm>
            <a:off x="6884925" y="4191125"/>
            <a:ext cx="2259075" cy="2121975"/>
          </a:xfrm>
          <a:prstGeom prst="rect">
            <a:avLst/>
          </a:prstGeom>
          <a:noFill/>
          <a:ln>
            <a:noFill/>
          </a:ln>
        </p:spPr>
      </p:pic>
      <p:pic>
        <p:nvPicPr>
          <p:cNvPr id="547" name="Google Shape;547;p47"/>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48" name="Google Shape;548;p47"/>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49" name="Google Shape;549;p47"/>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047D8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0" name="Google Shape;550;p47"/>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047D8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047D8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 - Lesson Synthesis">
  <p:cSld name="CUSTOM_30">
    <p:spTree>
      <p:nvGrpSpPr>
        <p:cNvPr id="1" name="Shape 551"/>
        <p:cNvGrpSpPr/>
        <p:nvPr/>
      </p:nvGrpSpPr>
      <p:grpSpPr>
        <a:xfrm>
          <a:off x="0" y="0"/>
          <a:ext cx="0" cy="0"/>
          <a:chOff x="0" y="0"/>
          <a:chExt cx="0" cy="0"/>
        </a:xfrm>
      </p:grpSpPr>
      <p:sp>
        <p:nvSpPr>
          <p:cNvPr id="552" name="Google Shape;552;p48"/>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54" name="Google Shape;554;p4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55" name="Google Shape;555;p4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56" name="Google Shape;556;p48"/>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57" name="Google Shape;557;p48"/>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58" name="Google Shape;558;p4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59" name="Google Shape;559;p48"/>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8"/>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561" name="Google Shape;561;p4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2" name="Google Shape;562;p4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 Cool-down">
  <p:cSld name="CUSTOM_30_1">
    <p:spTree>
      <p:nvGrpSpPr>
        <p:cNvPr id="1" name="Shape 563"/>
        <p:cNvGrpSpPr/>
        <p:nvPr/>
      </p:nvGrpSpPr>
      <p:grpSpPr>
        <a:xfrm>
          <a:off x="0" y="0"/>
          <a:ext cx="0" cy="0"/>
          <a:chOff x="0" y="0"/>
          <a:chExt cx="0" cy="0"/>
        </a:xfrm>
      </p:grpSpPr>
      <p:sp>
        <p:nvSpPr>
          <p:cNvPr id="564" name="Google Shape;564;p4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66" name="Google Shape;566;p4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67" name="Google Shape;567;p4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68" name="Google Shape;568;p4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69" name="Google Shape;569;p4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70" name="Google Shape;570;p4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71" name="Google Shape;571;p49"/>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9"/>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573" name="Google Shape;573;p4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4" name="Google Shape;574;p4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 - Glossary">
  <p:cSld name="CUSTOM_29">
    <p:spTree>
      <p:nvGrpSpPr>
        <p:cNvPr id="1" name="Shape 575"/>
        <p:cNvGrpSpPr/>
        <p:nvPr/>
      </p:nvGrpSpPr>
      <p:grpSpPr>
        <a:xfrm>
          <a:off x="0" y="0"/>
          <a:ext cx="0" cy="0"/>
          <a:chOff x="0" y="0"/>
          <a:chExt cx="0" cy="0"/>
        </a:xfrm>
      </p:grpSpPr>
      <p:sp>
        <p:nvSpPr>
          <p:cNvPr id="576" name="Google Shape;576;p5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78" name="Google Shape;578;p50"/>
          <p:cNvPicPr preferRelativeResize="0"/>
          <p:nvPr/>
        </p:nvPicPr>
        <p:blipFill rotWithShape="1">
          <a:blip r:embed="rId2">
            <a:alphaModFix/>
          </a:blip>
          <a:srcRect r="5249" b="3213"/>
          <a:stretch/>
        </p:blipFill>
        <p:spPr>
          <a:xfrm>
            <a:off x="8659725" y="91249"/>
            <a:ext cx="470425" cy="448475"/>
          </a:xfrm>
          <a:prstGeom prst="rect">
            <a:avLst/>
          </a:prstGeom>
          <a:noFill/>
          <a:ln>
            <a:noFill/>
          </a:ln>
        </p:spPr>
      </p:pic>
      <p:pic>
        <p:nvPicPr>
          <p:cNvPr id="579" name="Google Shape;579;p50"/>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80" name="Google Shape;580;p50"/>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81" name="Google Shape;581;p50"/>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582" name="Google Shape;582;p50"/>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3" name="Google Shape;583;p5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4" name="Google Shape;584;p50"/>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85" name="Google Shape;585;p5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2 1 1 1 2">
  <p:cSld name="CUSTOM_7_2_1_1_1_2">
    <p:spTree>
      <p:nvGrpSpPr>
        <p:cNvPr id="1" name="Shape 27"/>
        <p:cNvGrpSpPr/>
        <p:nvPr/>
      </p:nvGrpSpPr>
      <p:grpSpPr>
        <a:xfrm>
          <a:off x="0" y="0"/>
          <a:ext cx="0" cy="0"/>
          <a:chOff x="0" y="0"/>
          <a:chExt cx="0" cy="0"/>
        </a:xfrm>
      </p:grpSpPr>
      <p:sp>
        <p:nvSpPr>
          <p:cNvPr id="28" name="Google Shape;28;p6"/>
          <p:cNvSpPr/>
          <p:nvPr/>
        </p:nvSpPr>
        <p:spPr>
          <a:xfrm>
            <a:off x="0" y="0"/>
            <a:ext cx="9144000" cy="6375300"/>
          </a:xfrm>
          <a:prstGeom prst="rect">
            <a:avLst/>
          </a:prstGeom>
          <a:solidFill>
            <a:srgbClr val="1F5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346000" y="271800"/>
            <a:ext cx="1434900" cy="951600"/>
          </a:xfrm>
          <a:prstGeom prst="wedgeRoundRectCallout">
            <a:avLst>
              <a:gd name="adj1" fmla="val -29461"/>
              <a:gd name="adj2" fmla="val 74546"/>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Montserrat"/>
                <a:ea typeface="Montserrat"/>
                <a:cs typeface="Montserrat"/>
                <a:sym typeface="Montserrat"/>
              </a:rPr>
              <a:t>THINK ● PAIR ● SHARE</a:t>
            </a:r>
            <a:endParaRPr sz="3600" b="1">
              <a:solidFill>
                <a:srgbClr val="FFFFFF"/>
              </a:solidFill>
              <a:latin typeface="Montserrat"/>
              <a:ea typeface="Montserrat"/>
              <a:cs typeface="Montserrat"/>
              <a:sym typeface="Montserrat"/>
            </a:endParaRPr>
          </a:p>
        </p:txBody>
      </p:sp>
      <p:sp>
        <p:nvSpPr>
          <p:cNvPr id="31" name="Google Shape;31;p6"/>
          <p:cNvSpPr/>
          <p:nvPr/>
        </p:nvSpPr>
        <p:spPr>
          <a:xfrm flipH="1">
            <a:off x="1128075" y="648675"/>
            <a:ext cx="1368000" cy="799500"/>
          </a:xfrm>
          <a:prstGeom prst="wedgeRoundRectCallout">
            <a:avLst>
              <a:gd name="adj1" fmla="val -32001"/>
              <a:gd name="adj2" fmla="val 67927"/>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3891150" y="1762825"/>
            <a:ext cx="4863900" cy="42534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6"/>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4" name="Google Shape;34;p6"/>
          <p:cNvSpPr txBox="1">
            <a:spLocks noGrp="1"/>
          </p:cNvSpPr>
          <p:nvPr>
            <p:ph type="body" idx="1"/>
          </p:nvPr>
        </p:nvSpPr>
        <p:spPr>
          <a:xfrm>
            <a:off x="4085063" y="1927435"/>
            <a:ext cx="4469100" cy="3764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24 1">
  <p:cSld name="CUSTOM_52_1">
    <p:spTree>
      <p:nvGrpSpPr>
        <p:cNvPr id="1" name="Shape 586"/>
        <p:cNvGrpSpPr/>
        <p:nvPr/>
      </p:nvGrpSpPr>
      <p:grpSpPr>
        <a:xfrm>
          <a:off x="0" y="0"/>
          <a:ext cx="0" cy="0"/>
          <a:chOff x="0" y="0"/>
          <a:chExt cx="0" cy="0"/>
        </a:xfrm>
      </p:grpSpPr>
      <p:sp>
        <p:nvSpPr>
          <p:cNvPr id="587" name="Google Shape;587;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0" y="287125"/>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51"/>
          <p:cNvPicPr preferRelativeResize="0"/>
          <p:nvPr/>
        </p:nvPicPr>
        <p:blipFill rotWithShape="1">
          <a:blip r:embed="rId2">
            <a:alphaModFix/>
          </a:blip>
          <a:srcRect l="3191" t="7026" r="8415" b="2769"/>
          <a:stretch/>
        </p:blipFill>
        <p:spPr>
          <a:xfrm>
            <a:off x="7952826" y="376285"/>
            <a:ext cx="1069725" cy="940013"/>
          </a:xfrm>
          <a:prstGeom prst="rect">
            <a:avLst/>
          </a:prstGeom>
          <a:noFill/>
          <a:ln>
            <a:noFill/>
          </a:ln>
        </p:spPr>
      </p:pic>
      <p:sp>
        <p:nvSpPr>
          <p:cNvPr id="591" name="Google Shape;591;p51"/>
          <p:cNvSpPr txBox="1"/>
          <p:nvPr/>
        </p:nvSpPr>
        <p:spPr>
          <a:xfrm>
            <a:off x="184350" y="41985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2" name="Google Shape;592;p51"/>
          <p:cNvSpPr/>
          <p:nvPr/>
        </p:nvSpPr>
        <p:spPr>
          <a:xfrm>
            <a:off x="0" y="18288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51"/>
          <p:cNvSpPr txBox="1"/>
          <p:nvPr/>
        </p:nvSpPr>
        <p:spPr>
          <a:xfrm>
            <a:off x="184350" y="19615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4" name="Google Shape;594;p51"/>
          <p:cNvSpPr/>
          <p:nvPr/>
        </p:nvSpPr>
        <p:spPr>
          <a:xfrm>
            <a:off x="0" y="3326963"/>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51"/>
          <p:cNvSpPr txBox="1"/>
          <p:nvPr/>
        </p:nvSpPr>
        <p:spPr>
          <a:xfrm>
            <a:off x="184350" y="3459688"/>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6" name="Google Shape;596;p51"/>
          <p:cNvSpPr/>
          <p:nvPr/>
        </p:nvSpPr>
        <p:spPr>
          <a:xfrm>
            <a:off x="0" y="4846875"/>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51"/>
          <p:cNvSpPr txBox="1"/>
          <p:nvPr/>
        </p:nvSpPr>
        <p:spPr>
          <a:xfrm>
            <a:off x="184350" y="497960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8" name="Google Shape;598;p51"/>
          <p:cNvSpPr txBox="1"/>
          <p:nvPr/>
        </p:nvSpPr>
        <p:spPr>
          <a:xfrm>
            <a:off x="184350" y="96467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599" name="Google Shape;599;p51"/>
          <p:cNvSpPr txBox="1"/>
          <p:nvPr/>
        </p:nvSpPr>
        <p:spPr>
          <a:xfrm>
            <a:off x="184350" y="2506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600" name="Google Shape;600;p51"/>
          <p:cNvSpPr txBox="1"/>
          <p:nvPr/>
        </p:nvSpPr>
        <p:spPr>
          <a:xfrm>
            <a:off x="184350" y="3992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Constructions and Rigid Transformations</a:t>
            </a:r>
            <a:endParaRPr sz="1500" b="1">
              <a:solidFill>
                <a:srgbClr val="FFFFFF"/>
              </a:solidFill>
              <a:latin typeface="Open Sans"/>
              <a:ea typeface="Open Sans"/>
              <a:cs typeface="Open Sans"/>
              <a:sym typeface="Open Sans"/>
            </a:endParaRPr>
          </a:p>
        </p:txBody>
      </p:sp>
      <p:sp>
        <p:nvSpPr>
          <p:cNvPr id="601" name="Google Shape;601;p51"/>
          <p:cNvSpPr txBox="1"/>
          <p:nvPr/>
        </p:nvSpPr>
        <p:spPr>
          <a:xfrm>
            <a:off x="184350" y="5478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Sequences and Functions</a:t>
            </a:r>
            <a:endParaRPr sz="1500" b="1">
              <a:solidFill>
                <a:srgbClr val="FFFFFF"/>
              </a:solidFill>
              <a:latin typeface="Open Sans"/>
              <a:ea typeface="Open Sans"/>
              <a:cs typeface="Open Sans"/>
              <a:sym typeface="Open Sans"/>
            </a:endParaRPr>
          </a:p>
        </p:txBody>
      </p:sp>
      <p:pic>
        <p:nvPicPr>
          <p:cNvPr id="602" name="Google Shape;602;p51"/>
          <p:cNvPicPr preferRelativeResize="0"/>
          <p:nvPr/>
        </p:nvPicPr>
        <p:blipFill rotWithShape="1">
          <a:blip r:embed="rId3">
            <a:alphaModFix/>
          </a:blip>
          <a:srcRect l="4163" r="4118" b="5150"/>
          <a:stretch/>
        </p:blipFill>
        <p:spPr>
          <a:xfrm>
            <a:off x="7959923" y="1896092"/>
            <a:ext cx="1055527" cy="940025"/>
          </a:xfrm>
          <a:prstGeom prst="rect">
            <a:avLst/>
          </a:prstGeom>
          <a:noFill/>
          <a:ln>
            <a:noFill/>
          </a:ln>
        </p:spPr>
      </p:pic>
      <p:pic>
        <p:nvPicPr>
          <p:cNvPr id="603" name="Google Shape;603;p51"/>
          <p:cNvPicPr preferRelativeResize="0"/>
          <p:nvPr/>
        </p:nvPicPr>
        <p:blipFill>
          <a:blip r:embed="rId4">
            <a:alphaModFix/>
          </a:blip>
          <a:stretch>
            <a:fillRect/>
          </a:stretch>
        </p:blipFill>
        <p:spPr>
          <a:xfrm>
            <a:off x="7898424" y="3415915"/>
            <a:ext cx="1117025" cy="961935"/>
          </a:xfrm>
          <a:prstGeom prst="rect">
            <a:avLst/>
          </a:prstGeom>
          <a:noFill/>
          <a:ln>
            <a:noFill/>
          </a:ln>
        </p:spPr>
      </p:pic>
      <p:pic>
        <p:nvPicPr>
          <p:cNvPr id="604" name="Google Shape;604;p51"/>
          <p:cNvPicPr preferRelativeResize="0"/>
          <p:nvPr/>
        </p:nvPicPr>
        <p:blipFill>
          <a:blip r:embed="rId5">
            <a:alphaModFix/>
          </a:blip>
          <a:stretch>
            <a:fillRect/>
          </a:stretch>
        </p:blipFill>
        <p:spPr>
          <a:xfrm>
            <a:off x="7781951" y="4995750"/>
            <a:ext cx="1349974" cy="876050"/>
          </a:xfrm>
          <a:prstGeom prst="rect">
            <a:avLst/>
          </a:prstGeom>
          <a:noFill/>
          <a:ln>
            <a:noFill/>
          </a:ln>
        </p:spPr>
      </p:pic>
      <p:sp>
        <p:nvSpPr>
          <p:cNvPr id="605" name="Google Shape;605;p51"/>
          <p:cNvSpPr txBox="1"/>
          <p:nvPr/>
        </p:nvSpPr>
        <p:spPr>
          <a:xfrm>
            <a:off x="6742800" y="653725"/>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1</a:t>
            </a:r>
            <a:endParaRPr sz="1700">
              <a:solidFill>
                <a:srgbClr val="FFFFFF"/>
              </a:solidFill>
              <a:latin typeface="Open Sans"/>
              <a:ea typeface="Open Sans"/>
              <a:cs typeface="Open Sans"/>
              <a:sym typeface="Open Sans"/>
            </a:endParaRPr>
          </a:p>
        </p:txBody>
      </p:sp>
      <p:sp>
        <p:nvSpPr>
          <p:cNvPr id="606" name="Google Shape;606;p51"/>
          <p:cNvSpPr txBox="1"/>
          <p:nvPr/>
        </p:nvSpPr>
        <p:spPr>
          <a:xfrm>
            <a:off x="6660875" y="2104425"/>
            <a:ext cx="2401200" cy="61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700" b="1">
                <a:solidFill>
                  <a:srgbClr val="FFFFFF"/>
                </a:solidFill>
                <a:latin typeface="Open Sans"/>
                <a:ea typeface="Open Sans"/>
                <a:cs typeface="Open Sans"/>
                <a:sym typeface="Open Sans"/>
              </a:rPr>
              <a:t>ALGEBRA 1</a:t>
            </a:r>
            <a:br>
              <a:rPr lang="en" sz="1700" b="1">
                <a:solidFill>
                  <a:srgbClr val="FFFFFF"/>
                </a:solidFill>
                <a:latin typeface="Open Sans"/>
                <a:ea typeface="Open Sans"/>
                <a:cs typeface="Open Sans"/>
                <a:sym typeface="Open Sans"/>
              </a:rPr>
            </a:br>
            <a:r>
              <a:rPr lang="en" sz="1700" b="1">
                <a:solidFill>
                  <a:srgbClr val="FFFFFF"/>
                </a:solidFill>
                <a:latin typeface="Open Sans"/>
                <a:ea typeface="Open Sans"/>
                <a:cs typeface="Open Sans"/>
                <a:sym typeface="Open Sans"/>
              </a:rPr>
              <a:t>Supports</a:t>
            </a:r>
            <a:endParaRPr sz="1700">
              <a:solidFill>
                <a:srgbClr val="FFFFFF"/>
              </a:solidFill>
              <a:latin typeface="Open Sans"/>
              <a:ea typeface="Open Sans"/>
              <a:cs typeface="Open Sans"/>
              <a:sym typeface="Open Sans"/>
            </a:endParaRPr>
          </a:p>
        </p:txBody>
      </p:sp>
      <p:sp>
        <p:nvSpPr>
          <p:cNvPr id="607" name="Google Shape;607;p51"/>
          <p:cNvSpPr txBox="1"/>
          <p:nvPr/>
        </p:nvSpPr>
        <p:spPr>
          <a:xfrm>
            <a:off x="6660875" y="36766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GEOMETRY</a:t>
            </a:r>
            <a:endParaRPr sz="1700">
              <a:solidFill>
                <a:srgbClr val="FFFFFF"/>
              </a:solidFill>
              <a:latin typeface="Open Sans"/>
              <a:ea typeface="Open Sans"/>
              <a:cs typeface="Open Sans"/>
              <a:sym typeface="Open Sans"/>
            </a:endParaRPr>
          </a:p>
        </p:txBody>
      </p:sp>
      <p:sp>
        <p:nvSpPr>
          <p:cNvPr id="608" name="Google Shape;608;p51"/>
          <p:cNvSpPr txBox="1"/>
          <p:nvPr/>
        </p:nvSpPr>
        <p:spPr>
          <a:xfrm>
            <a:off x="6742800" y="52074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2</a:t>
            </a:r>
            <a:endParaRPr sz="1700">
              <a:solidFill>
                <a:srgbClr val="FFFFFF"/>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lg1 - Title page">
  <p:cSld name="CUSTOM_31">
    <p:spTree>
      <p:nvGrpSpPr>
        <p:cNvPr id="1" name="Shape 609"/>
        <p:cNvGrpSpPr/>
        <p:nvPr/>
      </p:nvGrpSpPr>
      <p:grpSpPr>
        <a:xfrm>
          <a:off x="0" y="0"/>
          <a:ext cx="0" cy="0"/>
          <a:chOff x="0" y="0"/>
          <a:chExt cx="0" cy="0"/>
        </a:xfrm>
      </p:grpSpPr>
      <p:sp>
        <p:nvSpPr>
          <p:cNvPr id="610" name="Google Shape;610;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p52"/>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613" name="Google Shape;613;p52"/>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614" name="Google Shape;614;p52"/>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15" name="Google Shape;615;p52"/>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16" name="Google Shape;616;p52"/>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617" name="Google Shape;617;p52"/>
          <p:cNvSpPr/>
          <p:nvPr/>
        </p:nvSpPr>
        <p:spPr>
          <a:xfrm>
            <a:off x="0" y="2539500"/>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18" name="Google Shape;618;p52"/>
          <p:cNvPicPr preferRelativeResize="0"/>
          <p:nvPr/>
        </p:nvPicPr>
        <p:blipFill rotWithShape="1">
          <a:blip r:embed="rId5">
            <a:alphaModFix/>
          </a:blip>
          <a:srcRect l="3191" t="7026" r="8415" b="2769"/>
          <a:stretch/>
        </p:blipFill>
        <p:spPr>
          <a:xfrm>
            <a:off x="7914959" y="2628649"/>
            <a:ext cx="1107591" cy="973300"/>
          </a:xfrm>
          <a:prstGeom prst="rect">
            <a:avLst/>
          </a:prstGeom>
          <a:noFill/>
          <a:ln>
            <a:noFill/>
          </a:ln>
        </p:spPr>
      </p:pic>
      <p:sp>
        <p:nvSpPr>
          <p:cNvPr id="619" name="Google Shape;619;p52"/>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620" name="Google Shape;620;p52"/>
          <p:cNvSpPr txBox="1"/>
          <p:nvPr/>
        </p:nvSpPr>
        <p:spPr>
          <a:xfrm>
            <a:off x="184350" y="32170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sp>
        <p:nvSpPr>
          <p:cNvPr id="621" name="Google Shape;621;p52"/>
          <p:cNvSpPr txBox="1"/>
          <p:nvPr/>
        </p:nvSpPr>
        <p:spPr>
          <a:xfrm>
            <a:off x="7597200" y="2906100"/>
            <a:ext cx="15468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ALGEBRA 1</a:t>
            </a:r>
            <a:endParaRPr sz="1800">
              <a:solidFill>
                <a:srgbClr val="FFFFFF"/>
              </a:solidFill>
              <a:latin typeface="Montserrat"/>
              <a:ea typeface="Montserrat"/>
              <a:cs typeface="Montserrat"/>
              <a:sym typeface="Montserrat"/>
            </a:endParaRPr>
          </a:p>
        </p:txBody>
      </p:sp>
      <p:sp>
        <p:nvSpPr>
          <p:cNvPr id="622" name="Google Shape;622;p52"/>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3" name="Google Shape;623;p52"/>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lg1 - Learning Goal">
  <p:cSld name="CUSTOM_32">
    <p:spTree>
      <p:nvGrpSpPr>
        <p:cNvPr id="1" name="Shape 624"/>
        <p:cNvGrpSpPr/>
        <p:nvPr/>
      </p:nvGrpSpPr>
      <p:grpSpPr>
        <a:xfrm>
          <a:off x="0" y="0"/>
          <a:ext cx="0" cy="0"/>
          <a:chOff x="0" y="0"/>
          <a:chExt cx="0" cy="0"/>
        </a:xfrm>
      </p:grpSpPr>
      <p:sp>
        <p:nvSpPr>
          <p:cNvPr id="625" name="Google Shape;625;p53"/>
          <p:cNvSpPr/>
          <p:nvPr/>
        </p:nvSpPr>
        <p:spPr>
          <a:xfrm>
            <a:off x="0" y="-125"/>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3"/>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627" name="Google Shape;627;p5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28" name="Google Shape;628;p5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29" name="Google Shape;629;p53"/>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30" name="Google Shape;630;p53"/>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C509F"/>
                </a:solidFill>
                <a:latin typeface="Montserrat"/>
                <a:ea typeface="Montserrat"/>
                <a:cs typeface="Montserrat"/>
                <a:sym typeface="Montserrat"/>
              </a:defRPr>
            </a:lvl1pPr>
            <a:lvl2pPr lvl="1" algn="r" rtl="0">
              <a:spcBef>
                <a:spcPts val="0"/>
              </a:spcBef>
              <a:spcAft>
                <a:spcPts val="0"/>
              </a:spcAft>
              <a:buNone/>
              <a:defRPr>
                <a:solidFill>
                  <a:srgbClr val="3C509F"/>
                </a:solidFill>
              </a:defRPr>
            </a:lvl2pPr>
            <a:lvl3pPr lvl="2" algn="r" rtl="0">
              <a:spcBef>
                <a:spcPts val="0"/>
              </a:spcBef>
              <a:spcAft>
                <a:spcPts val="0"/>
              </a:spcAft>
              <a:buNone/>
              <a:defRPr>
                <a:solidFill>
                  <a:srgbClr val="3C509F"/>
                </a:solidFill>
              </a:defRPr>
            </a:lvl3pPr>
            <a:lvl4pPr lvl="3" algn="r" rtl="0">
              <a:spcBef>
                <a:spcPts val="0"/>
              </a:spcBef>
              <a:spcAft>
                <a:spcPts val="0"/>
              </a:spcAft>
              <a:buNone/>
              <a:defRPr>
                <a:solidFill>
                  <a:srgbClr val="3C509F"/>
                </a:solidFill>
              </a:defRPr>
            </a:lvl4pPr>
            <a:lvl5pPr lvl="4" algn="r" rtl="0">
              <a:spcBef>
                <a:spcPts val="0"/>
              </a:spcBef>
              <a:spcAft>
                <a:spcPts val="0"/>
              </a:spcAft>
              <a:buNone/>
              <a:defRPr>
                <a:solidFill>
                  <a:srgbClr val="3C509F"/>
                </a:solidFill>
              </a:defRPr>
            </a:lvl5pPr>
            <a:lvl6pPr lvl="5" algn="r" rtl="0">
              <a:spcBef>
                <a:spcPts val="0"/>
              </a:spcBef>
              <a:spcAft>
                <a:spcPts val="0"/>
              </a:spcAft>
              <a:buNone/>
              <a:defRPr>
                <a:solidFill>
                  <a:srgbClr val="3C509F"/>
                </a:solidFill>
              </a:defRPr>
            </a:lvl6pPr>
            <a:lvl7pPr lvl="6" algn="r" rtl="0">
              <a:spcBef>
                <a:spcPts val="0"/>
              </a:spcBef>
              <a:spcAft>
                <a:spcPts val="0"/>
              </a:spcAft>
              <a:buNone/>
              <a:defRPr>
                <a:solidFill>
                  <a:srgbClr val="3C509F"/>
                </a:solidFill>
              </a:defRPr>
            </a:lvl7pPr>
            <a:lvl8pPr lvl="7" algn="r" rtl="0">
              <a:spcBef>
                <a:spcPts val="0"/>
              </a:spcBef>
              <a:spcAft>
                <a:spcPts val="0"/>
              </a:spcAft>
              <a:buNone/>
              <a:defRPr>
                <a:solidFill>
                  <a:srgbClr val="3C509F"/>
                </a:solidFill>
              </a:defRPr>
            </a:lvl8pPr>
            <a:lvl9pPr lvl="8" algn="r" rtl="0">
              <a:spcBef>
                <a:spcPts val="0"/>
              </a:spcBef>
              <a:spcAft>
                <a:spcPts val="0"/>
              </a:spcAft>
              <a:buNone/>
              <a:defRPr>
                <a:solidFill>
                  <a:srgbClr val="3C509F"/>
                </a:solidFill>
              </a:defRPr>
            </a:lvl9pPr>
          </a:lstStyle>
          <a:p>
            <a:endParaRPr/>
          </a:p>
        </p:txBody>
      </p:sp>
      <p:pic>
        <p:nvPicPr>
          <p:cNvPr id="631" name="Google Shape;631;p53"/>
          <p:cNvPicPr preferRelativeResize="0"/>
          <p:nvPr/>
        </p:nvPicPr>
        <p:blipFill>
          <a:blip r:embed="rId4">
            <a:alphaModFix/>
          </a:blip>
          <a:stretch>
            <a:fillRect/>
          </a:stretch>
        </p:blipFill>
        <p:spPr>
          <a:xfrm>
            <a:off x="1060350" y="4457450"/>
            <a:ext cx="2078150" cy="1939625"/>
          </a:xfrm>
          <a:prstGeom prst="rect">
            <a:avLst/>
          </a:prstGeom>
          <a:noFill/>
          <a:ln>
            <a:noFill/>
          </a:ln>
        </p:spPr>
      </p:pic>
      <p:sp>
        <p:nvSpPr>
          <p:cNvPr id="632" name="Google Shape;632;p53"/>
          <p:cNvSpPr txBox="1"/>
          <p:nvPr/>
        </p:nvSpPr>
        <p:spPr>
          <a:xfrm>
            <a:off x="0" y="3912250"/>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gebra 1">
  <p:cSld name="CUSTOM_33">
    <p:spTree>
      <p:nvGrpSpPr>
        <p:cNvPr id="1" name="Shape 633"/>
        <p:cNvGrpSpPr/>
        <p:nvPr/>
      </p:nvGrpSpPr>
      <p:grpSpPr>
        <a:xfrm>
          <a:off x="0" y="0"/>
          <a:ext cx="0" cy="0"/>
          <a:chOff x="0" y="0"/>
          <a:chExt cx="0" cy="0"/>
        </a:xfrm>
      </p:grpSpPr>
      <p:sp>
        <p:nvSpPr>
          <p:cNvPr id="634" name="Google Shape;634;p5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36" name="Google Shape;636;p5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37" name="Google Shape;637;p5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38" name="Google Shape;638;p5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39" name="Google Shape;639;p5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0" name="Google Shape;640;p5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41" name="Google Shape;641;p54"/>
          <p:cNvPicPr preferRelativeResize="0"/>
          <p:nvPr/>
        </p:nvPicPr>
        <p:blipFill>
          <a:blip r:embed="rId4">
            <a:alphaModFix/>
          </a:blip>
          <a:stretch>
            <a:fillRect/>
          </a:stretch>
        </p:blipFill>
        <p:spPr>
          <a:xfrm>
            <a:off x="8544003" y="0"/>
            <a:ext cx="593996" cy="55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lg1 - Warm-up">
  <p:cSld name="CUSTOM_33_1">
    <p:spTree>
      <p:nvGrpSpPr>
        <p:cNvPr id="1" name="Shape 642"/>
        <p:cNvGrpSpPr/>
        <p:nvPr/>
      </p:nvGrpSpPr>
      <p:grpSpPr>
        <a:xfrm>
          <a:off x="0" y="0"/>
          <a:ext cx="0" cy="0"/>
          <a:chOff x="0" y="0"/>
          <a:chExt cx="0" cy="0"/>
        </a:xfrm>
      </p:grpSpPr>
      <p:sp>
        <p:nvSpPr>
          <p:cNvPr id="643" name="Google Shape;643;p55"/>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45" name="Google Shape;645;p5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46" name="Google Shape;646;p5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47" name="Google Shape;647;p5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48" name="Google Shape;648;p5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9" name="Google Shape;649;p5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50" name="Google Shape;650;p55"/>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51" name="Google Shape;651;p55"/>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52" name="Google Shape;652;p55"/>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lg1 - WODB">
  <p:cSld name="CUSTOM_33_1_1">
    <p:spTree>
      <p:nvGrpSpPr>
        <p:cNvPr id="1" name="Shape 653"/>
        <p:cNvGrpSpPr/>
        <p:nvPr/>
      </p:nvGrpSpPr>
      <p:grpSpPr>
        <a:xfrm>
          <a:off x="0" y="0"/>
          <a:ext cx="0" cy="0"/>
          <a:chOff x="0" y="0"/>
          <a:chExt cx="0" cy="0"/>
        </a:xfrm>
      </p:grpSpPr>
      <p:sp>
        <p:nvSpPr>
          <p:cNvPr id="654" name="Google Shape;654;p56"/>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56" name="Google Shape;656;p5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57" name="Google Shape;657;p5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58" name="Google Shape;658;p5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59" name="Google Shape;659;p5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60" name="Google Shape;660;p5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61" name="Google Shape;661;p56"/>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62" name="Google Shape;662;p56"/>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63" name="Google Shape;663;p56"/>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lg1 - Math Talk">
  <p:cSld name="CUSTOM_33_1_1_1">
    <p:spTree>
      <p:nvGrpSpPr>
        <p:cNvPr id="1" name="Shape 664"/>
        <p:cNvGrpSpPr/>
        <p:nvPr/>
      </p:nvGrpSpPr>
      <p:grpSpPr>
        <a:xfrm>
          <a:off x="0" y="0"/>
          <a:ext cx="0" cy="0"/>
          <a:chOff x="0" y="0"/>
          <a:chExt cx="0" cy="0"/>
        </a:xfrm>
      </p:grpSpPr>
      <p:sp>
        <p:nvSpPr>
          <p:cNvPr id="665" name="Google Shape;665;p57"/>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67" name="Google Shape;667;p5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68" name="Google Shape;668;p5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69" name="Google Shape;669;p5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70" name="Google Shape;670;p5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1" name="Google Shape;671;p5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72" name="Google Shape;672;p57"/>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73" name="Google Shape;673;p57"/>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74" name="Google Shape;674;p57"/>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lg1 - Notice and Wonder">
  <p:cSld name="CUSTOM_33_1_1_1_1">
    <p:spTree>
      <p:nvGrpSpPr>
        <p:cNvPr id="1" name="Shape 675"/>
        <p:cNvGrpSpPr/>
        <p:nvPr/>
      </p:nvGrpSpPr>
      <p:grpSpPr>
        <a:xfrm>
          <a:off x="0" y="0"/>
          <a:ext cx="0" cy="0"/>
          <a:chOff x="0" y="0"/>
          <a:chExt cx="0" cy="0"/>
        </a:xfrm>
      </p:grpSpPr>
      <p:sp>
        <p:nvSpPr>
          <p:cNvPr id="676" name="Google Shape;676;p58"/>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78" name="Google Shape;678;p5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79" name="Google Shape;679;p5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80" name="Google Shape;680;p5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81" name="Google Shape;681;p5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2" name="Google Shape;682;p5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83" name="Google Shape;683;p58"/>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84" name="Google Shape;684;p58"/>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85" name="Google Shape;685;p58"/>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lg1 - NW (not warm-up)">
  <p:cSld name="CUSTOM_33_1_1_1_1_1">
    <p:spTree>
      <p:nvGrpSpPr>
        <p:cNvPr id="1" name="Shape 686"/>
        <p:cNvGrpSpPr/>
        <p:nvPr/>
      </p:nvGrpSpPr>
      <p:grpSpPr>
        <a:xfrm>
          <a:off x="0" y="0"/>
          <a:ext cx="0" cy="0"/>
          <a:chOff x="0" y="0"/>
          <a:chExt cx="0" cy="0"/>
        </a:xfrm>
      </p:grpSpPr>
      <p:sp>
        <p:nvSpPr>
          <p:cNvPr id="687" name="Google Shape;687;p59"/>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89" name="Google Shape;689;p5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90" name="Google Shape;690;p5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91" name="Google Shape;691;p5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92" name="Google Shape;692;p5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3" name="Google Shape;693;p5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94" name="Google Shape;694;p59"/>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95" name="Google Shape;695;p59"/>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96" name="Google Shape;696;p5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lg1 - Digital applet">
  <p:cSld name="CUSTOM_33_1_1_1_1_1_1">
    <p:spTree>
      <p:nvGrpSpPr>
        <p:cNvPr id="1" name="Shape 697"/>
        <p:cNvGrpSpPr/>
        <p:nvPr/>
      </p:nvGrpSpPr>
      <p:grpSpPr>
        <a:xfrm>
          <a:off x="0" y="0"/>
          <a:ext cx="0" cy="0"/>
          <a:chOff x="0" y="0"/>
          <a:chExt cx="0" cy="0"/>
        </a:xfrm>
      </p:grpSpPr>
      <p:sp>
        <p:nvSpPr>
          <p:cNvPr id="698" name="Google Shape;698;p60"/>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0"/>
          <p:cNvSpPr txBox="1">
            <a:spLocks noGrp="1"/>
          </p:cNvSpPr>
          <p:nvPr>
            <p:ph type="body" idx="1"/>
          </p:nvPr>
        </p:nvSpPr>
        <p:spPr>
          <a:xfrm>
            <a:off x="333600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00" name="Google Shape;700;p6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01" name="Google Shape;701;p6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02" name="Google Shape;702;p6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03" name="Google Shape;703;p6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04" name="Google Shape;704;p6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05" name="Google Shape;705;p60"/>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06" name="Google Shape;706;p60"/>
          <p:cNvSpPr/>
          <p:nvPr/>
        </p:nvSpPr>
        <p:spPr>
          <a:xfrm>
            <a:off x="352853" y="2249439"/>
            <a:ext cx="2475900" cy="23592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60"/>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708" name="Google Shape;708;p60"/>
          <p:cNvPicPr preferRelativeResize="0"/>
          <p:nvPr/>
        </p:nvPicPr>
        <p:blipFill>
          <a:blip r:embed="rId4">
            <a:alphaModFix/>
          </a:blip>
          <a:stretch>
            <a:fillRect/>
          </a:stretch>
        </p:blipFill>
        <p:spPr>
          <a:xfrm>
            <a:off x="939462" y="2817825"/>
            <a:ext cx="946925" cy="883775"/>
          </a:xfrm>
          <a:prstGeom prst="rect">
            <a:avLst/>
          </a:prstGeom>
          <a:noFill/>
          <a:ln>
            <a:noFill/>
          </a:ln>
        </p:spPr>
      </p:pic>
      <p:grpSp>
        <p:nvGrpSpPr>
          <p:cNvPr id="709" name="Google Shape;709;p60"/>
          <p:cNvGrpSpPr/>
          <p:nvPr/>
        </p:nvGrpSpPr>
        <p:grpSpPr>
          <a:xfrm>
            <a:off x="1611587" y="3368339"/>
            <a:ext cx="961144" cy="648708"/>
            <a:chOff x="4376850" y="2698575"/>
            <a:chExt cx="1746900" cy="1223746"/>
          </a:xfrm>
        </p:grpSpPr>
        <p:sp>
          <p:nvSpPr>
            <p:cNvPr id="710" name="Google Shape;710;p60"/>
            <p:cNvSpPr/>
            <p:nvPr/>
          </p:nvSpPr>
          <p:spPr>
            <a:xfrm>
              <a:off x="4376850" y="2698575"/>
              <a:ext cx="1746900" cy="1180200"/>
            </a:xfrm>
            <a:prstGeom prst="roundRect">
              <a:avLst>
                <a:gd name="adj" fmla="val 16667"/>
              </a:avLst>
            </a:prstGeom>
            <a:solidFill>
              <a:srgbClr val="3C509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60"/>
            <p:cNvGrpSpPr/>
            <p:nvPr/>
          </p:nvGrpSpPr>
          <p:grpSpPr>
            <a:xfrm>
              <a:off x="5097702" y="3836344"/>
              <a:ext cx="305178" cy="85977"/>
              <a:chOff x="2704175" y="4079500"/>
              <a:chExt cx="992450" cy="279600"/>
            </a:xfrm>
          </p:grpSpPr>
          <p:sp>
            <p:nvSpPr>
              <p:cNvPr id="712" name="Google Shape;712;p60"/>
              <p:cNvSpPr/>
              <p:nvPr/>
            </p:nvSpPr>
            <p:spPr>
              <a:xfrm>
                <a:off x="270417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a:off x="3060600"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0"/>
              <p:cNvSpPr/>
              <p:nvPr/>
            </p:nvSpPr>
            <p:spPr>
              <a:xfrm>
                <a:off x="341702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15" name="Google Shape;715;p60"/>
          <p:cNvPicPr preferRelativeResize="0"/>
          <p:nvPr/>
        </p:nvPicPr>
        <p:blipFill>
          <a:blip r:embed="rId4">
            <a:alphaModFix/>
          </a:blip>
          <a:stretch>
            <a:fillRect/>
          </a:stretch>
        </p:blipFill>
        <p:spPr>
          <a:xfrm>
            <a:off x="1838425" y="3455889"/>
            <a:ext cx="507450" cy="4736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0">
  <p:cSld name="CUSTOM_1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52575" y="61050"/>
            <a:ext cx="83331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37" name="Google Shape;37;p7"/>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38" name="Google Shape;38;p7"/>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9" name="Google Shape;39;p7"/>
          <p:cNvSpPr/>
          <p:nvPr/>
        </p:nvSpPr>
        <p:spPr>
          <a:xfrm flipH="1">
            <a:off x="8256679" y="-96423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flipH="1">
            <a:off x="6999800" y="-26893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flipH="1">
            <a:off x="8256679" y="43227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flipH="1">
            <a:off x="8256673" y="182880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flipH="1">
            <a:off x="8256673" y="322532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flipH="1">
            <a:off x="5758859" y="-96421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body" idx="1"/>
          </p:nvPr>
        </p:nvSpPr>
        <p:spPr>
          <a:xfrm>
            <a:off x="461100" y="1209950"/>
            <a:ext cx="8221800" cy="51690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lg1 - Learning Targets">
  <p:cSld name="CUSTOM_34">
    <p:spTree>
      <p:nvGrpSpPr>
        <p:cNvPr id="1" name="Shape 716"/>
        <p:cNvGrpSpPr/>
        <p:nvPr/>
      </p:nvGrpSpPr>
      <p:grpSpPr>
        <a:xfrm>
          <a:off x="0" y="0"/>
          <a:ext cx="0" cy="0"/>
          <a:chOff x="0" y="0"/>
          <a:chExt cx="0" cy="0"/>
        </a:xfrm>
      </p:grpSpPr>
      <p:sp>
        <p:nvSpPr>
          <p:cNvPr id="717" name="Google Shape;717;p61"/>
          <p:cNvSpPr/>
          <p:nvPr/>
        </p:nvSpPr>
        <p:spPr>
          <a:xfrm>
            <a:off x="6096000" y="0"/>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1"/>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719" name="Google Shape;719;p6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0" name="Google Shape;720;p6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21" name="Google Shape;721;p61"/>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C509F"/>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722" name="Google Shape;722;p61"/>
          <p:cNvPicPr preferRelativeResize="0"/>
          <p:nvPr/>
        </p:nvPicPr>
        <p:blipFill>
          <a:blip r:embed="rId4">
            <a:alphaModFix/>
          </a:blip>
          <a:stretch>
            <a:fillRect/>
          </a:stretch>
        </p:blipFill>
        <p:spPr>
          <a:xfrm>
            <a:off x="7111100" y="4457575"/>
            <a:ext cx="2078150" cy="1939625"/>
          </a:xfrm>
          <a:prstGeom prst="rect">
            <a:avLst/>
          </a:prstGeom>
          <a:noFill/>
          <a:ln>
            <a:noFill/>
          </a:ln>
        </p:spPr>
      </p:pic>
      <p:sp>
        <p:nvSpPr>
          <p:cNvPr id="723" name="Google Shape;723;p61"/>
          <p:cNvSpPr txBox="1"/>
          <p:nvPr/>
        </p:nvSpPr>
        <p:spPr>
          <a:xfrm>
            <a:off x="6050750" y="3912375"/>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
        <p:nvSpPr>
          <p:cNvPr id="724" name="Google Shape;724;p61"/>
          <p:cNvSpPr txBox="1">
            <a:spLocks noGrp="1"/>
          </p:cNvSpPr>
          <p:nvPr>
            <p:ph type="body" idx="2"/>
          </p:nvPr>
        </p:nvSpPr>
        <p:spPr>
          <a:xfrm>
            <a:off x="362425" y="1435608"/>
            <a:ext cx="53994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C509F"/>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C509F"/>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lg1 - Lesson Synthesis">
  <p:cSld name="CUSTOM_35">
    <p:spTree>
      <p:nvGrpSpPr>
        <p:cNvPr id="1" name="Shape 725"/>
        <p:cNvGrpSpPr/>
        <p:nvPr/>
      </p:nvGrpSpPr>
      <p:grpSpPr>
        <a:xfrm>
          <a:off x="0" y="0"/>
          <a:ext cx="0" cy="0"/>
          <a:chOff x="0" y="0"/>
          <a:chExt cx="0" cy="0"/>
        </a:xfrm>
      </p:grpSpPr>
      <p:sp>
        <p:nvSpPr>
          <p:cNvPr id="726" name="Google Shape;726;p62"/>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28" name="Google Shape;728;p6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9" name="Google Shape;729;p6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30" name="Google Shape;730;p6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31" name="Google Shape;731;p6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32" name="Google Shape;732;p6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33" name="Google Shape;733;p62"/>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34" name="Google Shape;734;p62"/>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2"/>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lg1 - Cool-down">
  <p:cSld name="CUSTOM_35_1">
    <p:spTree>
      <p:nvGrpSpPr>
        <p:cNvPr id="1" name="Shape 736"/>
        <p:cNvGrpSpPr/>
        <p:nvPr/>
      </p:nvGrpSpPr>
      <p:grpSpPr>
        <a:xfrm>
          <a:off x="0" y="0"/>
          <a:ext cx="0" cy="0"/>
          <a:chOff x="0" y="0"/>
          <a:chExt cx="0" cy="0"/>
        </a:xfrm>
      </p:grpSpPr>
      <p:sp>
        <p:nvSpPr>
          <p:cNvPr id="737" name="Google Shape;737;p63"/>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39" name="Google Shape;739;p6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40" name="Google Shape;740;p6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41" name="Google Shape;741;p6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42" name="Google Shape;742;p6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3" name="Google Shape;743;p6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44" name="Google Shape;744;p63"/>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45" name="Google Shape;745;p6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746" name="Google Shape;746;p63"/>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3"/>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lg1 - Glossary">
  <p:cSld name="CUSTOM_36">
    <p:spTree>
      <p:nvGrpSpPr>
        <p:cNvPr id="1" name="Shape 748"/>
        <p:cNvGrpSpPr/>
        <p:nvPr/>
      </p:nvGrpSpPr>
      <p:grpSpPr>
        <a:xfrm>
          <a:off x="0" y="0"/>
          <a:ext cx="0" cy="0"/>
          <a:chOff x="0" y="0"/>
          <a:chExt cx="0" cy="0"/>
        </a:xfrm>
      </p:grpSpPr>
      <p:sp>
        <p:nvSpPr>
          <p:cNvPr id="749" name="Google Shape;749;p6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0" name="Google Shape;750;p64"/>
          <p:cNvPicPr preferRelativeResize="0"/>
          <p:nvPr/>
        </p:nvPicPr>
        <p:blipFill>
          <a:blip r:embed="rId2">
            <a:alphaModFix/>
          </a:blip>
          <a:stretch>
            <a:fillRect/>
          </a:stretch>
        </p:blipFill>
        <p:spPr>
          <a:xfrm>
            <a:off x="8544003" y="0"/>
            <a:ext cx="593996" cy="554400"/>
          </a:xfrm>
          <a:prstGeom prst="rect">
            <a:avLst/>
          </a:prstGeom>
          <a:noFill/>
          <a:ln>
            <a:noFill/>
          </a:ln>
        </p:spPr>
      </p:pic>
      <p:pic>
        <p:nvPicPr>
          <p:cNvPr id="751" name="Google Shape;751;p64"/>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752" name="Google Shape;752;p64"/>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753" name="Google Shape;753;p6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4" name="Google Shape;754;p6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sp>
        <p:nvSpPr>
          <p:cNvPr id="755" name="Google Shape;755;p64"/>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6" name="Google Shape;756;p64"/>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sp>
        <p:nvSpPr>
          <p:cNvPr id="757" name="Google Shape;757;p64"/>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1Sup - Title page">
  <p:cSld name="CUSTOM_37">
    <p:spTree>
      <p:nvGrpSpPr>
        <p:cNvPr id="1" name="Shape 758"/>
        <p:cNvGrpSpPr/>
        <p:nvPr/>
      </p:nvGrpSpPr>
      <p:grpSpPr>
        <a:xfrm>
          <a:off x="0" y="0"/>
          <a:ext cx="0" cy="0"/>
          <a:chOff x="0" y="0"/>
          <a:chExt cx="0" cy="0"/>
        </a:xfrm>
      </p:grpSpPr>
      <p:sp>
        <p:nvSpPr>
          <p:cNvPr id="759" name="Google Shape;759;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1" name="Google Shape;761;p65"/>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762" name="Google Shape;762;p65"/>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763" name="Google Shape;763;p65"/>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764" name="Google Shape;764;p65"/>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65" name="Google Shape;765;p65"/>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766" name="Google Shape;766;p65"/>
          <p:cNvSpPr/>
          <p:nvPr/>
        </p:nvSpPr>
        <p:spPr>
          <a:xfrm>
            <a:off x="0" y="25395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65"/>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768" name="Google Shape;768;p65"/>
          <p:cNvSpPr txBox="1"/>
          <p:nvPr/>
        </p:nvSpPr>
        <p:spPr>
          <a:xfrm>
            <a:off x="184350" y="32170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769" name="Google Shape;769;p65"/>
          <p:cNvPicPr preferRelativeResize="0"/>
          <p:nvPr/>
        </p:nvPicPr>
        <p:blipFill rotWithShape="1">
          <a:blip r:embed="rId5">
            <a:alphaModFix/>
          </a:blip>
          <a:srcRect l="4163" r="4118" b="5150"/>
          <a:stretch/>
        </p:blipFill>
        <p:spPr>
          <a:xfrm>
            <a:off x="7788414" y="2552375"/>
            <a:ext cx="1226561" cy="1092350"/>
          </a:xfrm>
          <a:prstGeom prst="rect">
            <a:avLst/>
          </a:prstGeom>
          <a:noFill/>
          <a:ln>
            <a:noFill/>
          </a:ln>
        </p:spPr>
      </p:pic>
      <p:sp>
        <p:nvSpPr>
          <p:cNvPr id="770" name="Google Shape;770;p65"/>
          <p:cNvSpPr txBox="1"/>
          <p:nvPr/>
        </p:nvSpPr>
        <p:spPr>
          <a:xfrm>
            <a:off x="7659500" y="2792400"/>
            <a:ext cx="1484400" cy="61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rgbClr val="FFFFFF"/>
                </a:solidFill>
                <a:latin typeface="Montserrat"/>
                <a:ea typeface="Montserrat"/>
                <a:cs typeface="Montserrat"/>
                <a:sym typeface="Montserrat"/>
              </a:rPr>
              <a:t>ALGEBRA 1</a:t>
            </a:r>
            <a:br>
              <a:rPr lang="en" sz="1600" b="1">
                <a:solidFill>
                  <a:srgbClr val="FFFFFF"/>
                </a:solidFill>
                <a:latin typeface="Montserrat"/>
                <a:ea typeface="Montserrat"/>
                <a:cs typeface="Montserrat"/>
                <a:sym typeface="Montserrat"/>
              </a:rPr>
            </a:br>
            <a:r>
              <a:rPr lang="en" sz="1600" b="1">
                <a:solidFill>
                  <a:srgbClr val="FFFFFF"/>
                </a:solidFill>
                <a:latin typeface="Montserrat"/>
                <a:ea typeface="Montserrat"/>
                <a:cs typeface="Montserrat"/>
                <a:sym typeface="Montserrat"/>
              </a:rPr>
              <a:t>Supports</a:t>
            </a:r>
            <a:endParaRPr sz="1600">
              <a:solidFill>
                <a:srgbClr val="FFFFFF"/>
              </a:solidFill>
              <a:latin typeface="Montserrat"/>
              <a:ea typeface="Montserrat"/>
              <a:cs typeface="Montserrat"/>
              <a:sym typeface="Montserrat"/>
            </a:endParaRPr>
          </a:p>
        </p:txBody>
      </p:sp>
      <p:sp>
        <p:nvSpPr>
          <p:cNvPr id="771" name="Google Shape;771;p65"/>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2" name="Google Shape;772;p65"/>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1Sup - Learning Goal">
  <p:cSld name="CUSTOM_50">
    <p:spTree>
      <p:nvGrpSpPr>
        <p:cNvPr id="1" name="Shape 773"/>
        <p:cNvGrpSpPr/>
        <p:nvPr/>
      </p:nvGrpSpPr>
      <p:grpSpPr>
        <a:xfrm>
          <a:off x="0" y="0"/>
          <a:ext cx="0" cy="0"/>
          <a:chOff x="0" y="0"/>
          <a:chExt cx="0" cy="0"/>
        </a:xfrm>
      </p:grpSpPr>
      <p:sp>
        <p:nvSpPr>
          <p:cNvPr id="774" name="Google Shape;774;p66"/>
          <p:cNvSpPr/>
          <p:nvPr/>
        </p:nvSpPr>
        <p:spPr>
          <a:xfrm>
            <a:off x="0" y="-125"/>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6"/>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76" name="Google Shape;776;p6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77" name="Google Shape;777;p6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78" name="Google Shape;778;p66"/>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9" name="Google Shape;779;p66"/>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276156"/>
                </a:solidFill>
                <a:latin typeface="Montserrat"/>
                <a:ea typeface="Montserrat"/>
                <a:cs typeface="Montserrat"/>
                <a:sym typeface="Montserrat"/>
              </a:defRPr>
            </a:lvl1pPr>
            <a:lvl2pPr lvl="1" algn="r" rtl="0">
              <a:spcBef>
                <a:spcPts val="0"/>
              </a:spcBef>
              <a:spcAft>
                <a:spcPts val="0"/>
              </a:spcAft>
              <a:buNone/>
              <a:defRPr>
                <a:solidFill>
                  <a:srgbClr val="276156"/>
                </a:solidFill>
              </a:defRPr>
            </a:lvl2pPr>
            <a:lvl3pPr lvl="2" algn="r" rtl="0">
              <a:spcBef>
                <a:spcPts val="0"/>
              </a:spcBef>
              <a:spcAft>
                <a:spcPts val="0"/>
              </a:spcAft>
              <a:buNone/>
              <a:defRPr>
                <a:solidFill>
                  <a:srgbClr val="276156"/>
                </a:solidFill>
              </a:defRPr>
            </a:lvl3pPr>
            <a:lvl4pPr lvl="3" algn="r" rtl="0">
              <a:spcBef>
                <a:spcPts val="0"/>
              </a:spcBef>
              <a:spcAft>
                <a:spcPts val="0"/>
              </a:spcAft>
              <a:buNone/>
              <a:defRPr>
                <a:solidFill>
                  <a:srgbClr val="276156"/>
                </a:solidFill>
              </a:defRPr>
            </a:lvl4pPr>
            <a:lvl5pPr lvl="4" algn="r" rtl="0">
              <a:spcBef>
                <a:spcPts val="0"/>
              </a:spcBef>
              <a:spcAft>
                <a:spcPts val="0"/>
              </a:spcAft>
              <a:buNone/>
              <a:defRPr>
                <a:solidFill>
                  <a:srgbClr val="276156"/>
                </a:solidFill>
              </a:defRPr>
            </a:lvl5pPr>
            <a:lvl6pPr lvl="5" algn="r" rtl="0">
              <a:spcBef>
                <a:spcPts val="0"/>
              </a:spcBef>
              <a:spcAft>
                <a:spcPts val="0"/>
              </a:spcAft>
              <a:buNone/>
              <a:defRPr>
                <a:solidFill>
                  <a:srgbClr val="276156"/>
                </a:solidFill>
              </a:defRPr>
            </a:lvl6pPr>
            <a:lvl7pPr lvl="6" algn="r" rtl="0">
              <a:spcBef>
                <a:spcPts val="0"/>
              </a:spcBef>
              <a:spcAft>
                <a:spcPts val="0"/>
              </a:spcAft>
              <a:buNone/>
              <a:defRPr>
                <a:solidFill>
                  <a:srgbClr val="276156"/>
                </a:solidFill>
              </a:defRPr>
            </a:lvl7pPr>
            <a:lvl8pPr lvl="7" algn="r" rtl="0">
              <a:spcBef>
                <a:spcPts val="0"/>
              </a:spcBef>
              <a:spcAft>
                <a:spcPts val="0"/>
              </a:spcAft>
              <a:buNone/>
              <a:defRPr>
                <a:solidFill>
                  <a:srgbClr val="276156"/>
                </a:solidFill>
              </a:defRPr>
            </a:lvl8pPr>
            <a:lvl9pPr lvl="8" algn="r" rtl="0">
              <a:spcBef>
                <a:spcPts val="0"/>
              </a:spcBef>
              <a:spcAft>
                <a:spcPts val="0"/>
              </a:spcAft>
              <a:buNone/>
              <a:defRPr>
                <a:solidFill>
                  <a:srgbClr val="276156"/>
                </a:solidFill>
              </a:defRPr>
            </a:lvl9pPr>
          </a:lstStyle>
          <a:p>
            <a:endParaRPr/>
          </a:p>
        </p:txBody>
      </p:sp>
      <p:pic>
        <p:nvPicPr>
          <p:cNvPr id="780" name="Google Shape;780;p66"/>
          <p:cNvPicPr preferRelativeResize="0"/>
          <p:nvPr/>
        </p:nvPicPr>
        <p:blipFill rotWithShape="1">
          <a:blip r:embed="rId4">
            <a:alphaModFix/>
          </a:blip>
          <a:srcRect b="5150"/>
          <a:stretch/>
        </p:blipFill>
        <p:spPr>
          <a:xfrm>
            <a:off x="268050" y="4207725"/>
            <a:ext cx="2406675" cy="2130700"/>
          </a:xfrm>
          <a:prstGeom prst="rect">
            <a:avLst/>
          </a:prstGeom>
          <a:noFill/>
          <a:ln>
            <a:noFill/>
          </a:ln>
        </p:spPr>
      </p:pic>
      <p:sp>
        <p:nvSpPr>
          <p:cNvPr id="781" name="Google Shape;781;p66"/>
          <p:cNvSpPr txBox="1"/>
          <p:nvPr/>
        </p:nvSpPr>
        <p:spPr>
          <a:xfrm>
            <a:off x="27900" y="3912300"/>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g.1 Supports">
  <p:cSld name="CUSTOM_48">
    <p:spTree>
      <p:nvGrpSpPr>
        <p:cNvPr id="1" name="Shape 782"/>
        <p:cNvGrpSpPr/>
        <p:nvPr/>
      </p:nvGrpSpPr>
      <p:grpSpPr>
        <a:xfrm>
          <a:off x="0" y="0"/>
          <a:ext cx="0" cy="0"/>
          <a:chOff x="0" y="0"/>
          <a:chExt cx="0" cy="0"/>
        </a:xfrm>
      </p:grpSpPr>
      <p:sp>
        <p:nvSpPr>
          <p:cNvPr id="783" name="Google Shape;783;p6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85" name="Google Shape;785;p6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86" name="Google Shape;786;p6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87" name="Google Shape;787;p6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88" name="Google Shape;788;p6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89" name="Google Shape;789;p6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0" name="Google Shape;790;p67"/>
          <p:cNvPicPr preferRelativeResize="0"/>
          <p:nvPr/>
        </p:nvPicPr>
        <p:blipFill>
          <a:blip r:embed="rId4">
            <a:alphaModFix/>
          </a:blip>
          <a:stretch>
            <a:fillRect/>
          </a:stretch>
        </p:blipFill>
        <p:spPr>
          <a:xfrm>
            <a:off x="8543990" y="-2"/>
            <a:ext cx="593989" cy="55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1Sup - Warm-up">
  <p:cSld name="CUSTOM_48_1">
    <p:spTree>
      <p:nvGrpSpPr>
        <p:cNvPr id="1" name="Shape 791"/>
        <p:cNvGrpSpPr/>
        <p:nvPr/>
      </p:nvGrpSpPr>
      <p:grpSpPr>
        <a:xfrm>
          <a:off x="0" y="0"/>
          <a:ext cx="0" cy="0"/>
          <a:chOff x="0" y="0"/>
          <a:chExt cx="0" cy="0"/>
        </a:xfrm>
      </p:grpSpPr>
      <p:sp>
        <p:nvSpPr>
          <p:cNvPr id="792" name="Google Shape;792;p6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94" name="Google Shape;794;p6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95" name="Google Shape;795;p6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96" name="Google Shape;796;p6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97" name="Google Shape;797;p6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98" name="Google Shape;798;p6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9" name="Google Shape;799;p68"/>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00" name="Google Shape;800;p68"/>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01" name="Google Shape;801;p68"/>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A1Sup - WODB">
  <p:cSld name="CUSTOM_48_1_1">
    <p:spTree>
      <p:nvGrpSpPr>
        <p:cNvPr id="1" name="Shape 802"/>
        <p:cNvGrpSpPr/>
        <p:nvPr/>
      </p:nvGrpSpPr>
      <p:grpSpPr>
        <a:xfrm>
          <a:off x="0" y="0"/>
          <a:ext cx="0" cy="0"/>
          <a:chOff x="0" y="0"/>
          <a:chExt cx="0" cy="0"/>
        </a:xfrm>
      </p:grpSpPr>
      <p:sp>
        <p:nvSpPr>
          <p:cNvPr id="803" name="Google Shape;803;p69"/>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05" name="Google Shape;805;p6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06" name="Google Shape;806;p6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07" name="Google Shape;807;p6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08" name="Google Shape;808;p6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9" name="Google Shape;809;p6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10" name="Google Shape;810;p69"/>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11" name="Google Shape;811;p69"/>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12" name="Google Shape;812;p69"/>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A1Sup - Math Talk">
  <p:cSld name="CUSTOM_48_1_1_1">
    <p:spTree>
      <p:nvGrpSpPr>
        <p:cNvPr id="1" name="Shape 813"/>
        <p:cNvGrpSpPr/>
        <p:nvPr/>
      </p:nvGrpSpPr>
      <p:grpSpPr>
        <a:xfrm>
          <a:off x="0" y="0"/>
          <a:ext cx="0" cy="0"/>
          <a:chOff x="0" y="0"/>
          <a:chExt cx="0" cy="0"/>
        </a:xfrm>
      </p:grpSpPr>
      <p:sp>
        <p:nvSpPr>
          <p:cNvPr id="814" name="Google Shape;814;p70"/>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16" name="Google Shape;816;p7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17" name="Google Shape;817;p7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18" name="Google Shape;818;p7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19" name="Google Shape;819;p7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0" name="Google Shape;820;p7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21" name="Google Shape;821;p70"/>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22" name="Google Shape;822;p70"/>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23" name="Google Shape;823;p70"/>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1">
  <p:cSld name="CUSTOM_14">
    <p:spTree>
      <p:nvGrpSpPr>
        <p:cNvPr id="1" name="Shape 46"/>
        <p:cNvGrpSpPr/>
        <p:nvPr/>
      </p:nvGrpSpPr>
      <p:grpSpPr>
        <a:xfrm>
          <a:off x="0" y="0"/>
          <a:ext cx="0" cy="0"/>
          <a:chOff x="0" y="0"/>
          <a:chExt cx="0" cy="0"/>
        </a:xfrm>
      </p:grpSpPr>
      <p:sp>
        <p:nvSpPr>
          <p:cNvPr id="47" name="Google Shape;47;p8"/>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48" name="Google Shape;48;p8"/>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49" name="Google Shape;49;p8"/>
          <p:cNvSpPr/>
          <p:nvPr/>
        </p:nvSpPr>
        <p:spPr>
          <a:xfrm>
            <a:off x="-758866" y="-71598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498014" y="-2068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758866" y="68052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758860" y="207705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758860" y="347357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1738954" y="-71596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txBox="1">
            <a:spLocks noGrp="1"/>
          </p:cNvSpPr>
          <p:nvPr>
            <p:ph type="title"/>
          </p:nvPr>
        </p:nvSpPr>
        <p:spPr>
          <a:xfrm>
            <a:off x="352575" y="61050"/>
            <a:ext cx="8643600" cy="792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3000" b="1">
                <a:latin typeface="Open Sans"/>
                <a:ea typeface="Open Sans"/>
                <a:cs typeface="Open Sans"/>
                <a:sym typeface="Open Sans"/>
              </a:defRPr>
            </a:lvl1pPr>
            <a:lvl2pPr lvl="1" rtl="0">
              <a:spcBef>
                <a:spcPts val="0"/>
              </a:spcBef>
              <a:spcAft>
                <a:spcPts val="0"/>
              </a:spcAft>
              <a:buNone/>
              <a:defRPr sz="3000" b="1">
                <a:latin typeface="Open Sans"/>
                <a:ea typeface="Open Sans"/>
                <a:cs typeface="Open Sans"/>
                <a:sym typeface="Open Sans"/>
              </a:defRPr>
            </a:lvl2pPr>
            <a:lvl3pPr lvl="2" rtl="0">
              <a:spcBef>
                <a:spcPts val="0"/>
              </a:spcBef>
              <a:spcAft>
                <a:spcPts val="0"/>
              </a:spcAft>
              <a:buNone/>
              <a:defRPr sz="3000" b="1">
                <a:latin typeface="Open Sans"/>
                <a:ea typeface="Open Sans"/>
                <a:cs typeface="Open Sans"/>
                <a:sym typeface="Open Sans"/>
              </a:defRPr>
            </a:lvl3pPr>
            <a:lvl4pPr lvl="3" rtl="0">
              <a:spcBef>
                <a:spcPts val="0"/>
              </a:spcBef>
              <a:spcAft>
                <a:spcPts val="0"/>
              </a:spcAft>
              <a:buNone/>
              <a:defRPr sz="3000" b="1">
                <a:latin typeface="Open Sans"/>
                <a:ea typeface="Open Sans"/>
                <a:cs typeface="Open Sans"/>
                <a:sym typeface="Open Sans"/>
              </a:defRPr>
            </a:lvl4pPr>
            <a:lvl5pPr lvl="4" rtl="0">
              <a:spcBef>
                <a:spcPts val="0"/>
              </a:spcBef>
              <a:spcAft>
                <a:spcPts val="0"/>
              </a:spcAft>
              <a:buNone/>
              <a:defRPr sz="3000" b="1">
                <a:latin typeface="Open Sans"/>
                <a:ea typeface="Open Sans"/>
                <a:cs typeface="Open Sans"/>
                <a:sym typeface="Open Sans"/>
              </a:defRPr>
            </a:lvl5pPr>
            <a:lvl6pPr lvl="5" rtl="0">
              <a:spcBef>
                <a:spcPts val="0"/>
              </a:spcBef>
              <a:spcAft>
                <a:spcPts val="0"/>
              </a:spcAft>
              <a:buNone/>
              <a:defRPr sz="3000" b="1">
                <a:latin typeface="Open Sans"/>
                <a:ea typeface="Open Sans"/>
                <a:cs typeface="Open Sans"/>
                <a:sym typeface="Open Sans"/>
              </a:defRPr>
            </a:lvl6pPr>
            <a:lvl7pPr lvl="6" rtl="0">
              <a:spcBef>
                <a:spcPts val="0"/>
              </a:spcBef>
              <a:spcAft>
                <a:spcPts val="0"/>
              </a:spcAft>
              <a:buNone/>
              <a:defRPr sz="3000" b="1">
                <a:latin typeface="Open Sans"/>
                <a:ea typeface="Open Sans"/>
                <a:cs typeface="Open Sans"/>
                <a:sym typeface="Open Sans"/>
              </a:defRPr>
            </a:lvl7pPr>
            <a:lvl8pPr lvl="7" rtl="0">
              <a:spcBef>
                <a:spcPts val="0"/>
              </a:spcBef>
              <a:spcAft>
                <a:spcPts val="0"/>
              </a:spcAft>
              <a:buNone/>
              <a:defRPr sz="3000" b="1">
                <a:latin typeface="Open Sans"/>
                <a:ea typeface="Open Sans"/>
                <a:cs typeface="Open Sans"/>
                <a:sym typeface="Open Sans"/>
              </a:defRPr>
            </a:lvl8pPr>
            <a:lvl9pPr lvl="8" rtl="0">
              <a:spcBef>
                <a:spcPts val="0"/>
              </a:spcBef>
              <a:spcAft>
                <a:spcPts val="0"/>
              </a:spcAft>
              <a:buNone/>
              <a:defRPr sz="3000" b="1">
                <a:latin typeface="Open Sans"/>
                <a:ea typeface="Open Sans"/>
                <a:cs typeface="Open Sans"/>
                <a:sym typeface="Open Sans"/>
              </a:defRPr>
            </a:lvl9pPr>
          </a:lstStyle>
          <a:p>
            <a:endParaRPr/>
          </a:p>
        </p:txBody>
      </p:sp>
      <p:sp>
        <p:nvSpPr>
          <p:cNvPr id="56" name="Google Shape;56;p8"/>
          <p:cNvSpPr txBox="1">
            <a:spLocks noGrp="1"/>
          </p:cNvSpPr>
          <p:nvPr>
            <p:ph type="body" idx="1"/>
          </p:nvPr>
        </p:nvSpPr>
        <p:spPr>
          <a:xfrm>
            <a:off x="1307900" y="1375825"/>
            <a:ext cx="7374900" cy="50031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A1Sup - Estimation">
  <p:cSld name="CUSTOM_48_1_1_1_2">
    <p:spTree>
      <p:nvGrpSpPr>
        <p:cNvPr id="1" name="Shape 824"/>
        <p:cNvGrpSpPr/>
        <p:nvPr/>
      </p:nvGrpSpPr>
      <p:grpSpPr>
        <a:xfrm>
          <a:off x="0" y="0"/>
          <a:ext cx="0" cy="0"/>
          <a:chOff x="0" y="0"/>
          <a:chExt cx="0" cy="0"/>
        </a:xfrm>
      </p:grpSpPr>
      <p:sp>
        <p:nvSpPr>
          <p:cNvPr id="825" name="Google Shape;825;p71"/>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27" name="Google Shape;827;p7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28" name="Google Shape;828;p7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29" name="Google Shape;829;p7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30" name="Google Shape;830;p7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1" name="Google Shape;831;p7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32" name="Google Shape;832;p71"/>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33" name="Google Shape;833;p71"/>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34" name="Google Shape;834;p71"/>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Estimation</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1Sup - Notice and Wonder">
  <p:cSld name="CUSTOM_48_1_1_1_1">
    <p:spTree>
      <p:nvGrpSpPr>
        <p:cNvPr id="1" name="Shape 835"/>
        <p:cNvGrpSpPr/>
        <p:nvPr/>
      </p:nvGrpSpPr>
      <p:grpSpPr>
        <a:xfrm>
          <a:off x="0" y="0"/>
          <a:ext cx="0" cy="0"/>
          <a:chOff x="0" y="0"/>
          <a:chExt cx="0" cy="0"/>
        </a:xfrm>
      </p:grpSpPr>
      <p:sp>
        <p:nvSpPr>
          <p:cNvPr id="836" name="Google Shape;836;p72"/>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38" name="Google Shape;838;p7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39" name="Google Shape;839;p7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40" name="Google Shape;840;p7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41" name="Google Shape;841;p7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42" name="Google Shape;842;p7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43" name="Google Shape;843;p72"/>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44" name="Google Shape;844;p72"/>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45" name="Google Shape;845;p72"/>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1Sup - NW (not warm-up)">
  <p:cSld name="CUSTOM_48_1_1_1_1_1">
    <p:spTree>
      <p:nvGrpSpPr>
        <p:cNvPr id="1" name="Shape 846"/>
        <p:cNvGrpSpPr/>
        <p:nvPr/>
      </p:nvGrpSpPr>
      <p:grpSpPr>
        <a:xfrm>
          <a:off x="0" y="0"/>
          <a:ext cx="0" cy="0"/>
          <a:chOff x="0" y="0"/>
          <a:chExt cx="0" cy="0"/>
        </a:xfrm>
      </p:grpSpPr>
      <p:sp>
        <p:nvSpPr>
          <p:cNvPr id="847" name="Google Shape;847;p73"/>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49" name="Google Shape;849;p7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0" name="Google Shape;850;p7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51" name="Google Shape;851;p7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52" name="Google Shape;852;p7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53" name="Google Shape;853;p7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54" name="Google Shape;854;p73"/>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55" name="Google Shape;855;p73"/>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56" name="Google Shape;856;p73"/>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1Sup - Digital applet">
  <p:cSld name="CUSTOM_48_1_1_1_1_1_1">
    <p:spTree>
      <p:nvGrpSpPr>
        <p:cNvPr id="1" name="Shape 857"/>
        <p:cNvGrpSpPr/>
        <p:nvPr/>
      </p:nvGrpSpPr>
      <p:grpSpPr>
        <a:xfrm>
          <a:off x="0" y="0"/>
          <a:ext cx="0" cy="0"/>
          <a:chOff x="0" y="0"/>
          <a:chExt cx="0" cy="0"/>
        </a:xfrm>
      </p:grpSpPr>
      <p:sp>
        <p:nvSpPr>
          <p:cNvPr id="858" name="Google Shape;858;p74"/>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4"/>
          <p:cNvSpPr txBox="1">
            <a:spLocks noGrp="1"/>
          </p:cNvSpPr>
          <p:nvPr>
            <p:ph type="body" idx="1"/>
          </p:nvPr>
        </p:nvSpPr>
        <p:spPr>
          <a:xfrm>
            <a:off x="3335925" y="1162425"/>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60" name="Google Shape;860;p7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61" name="Google Shape;861;p7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2" name="Google Shape;862;p7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63" name="Google Shape;863;p7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4" name="Google Shape;864;p7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65" name="Google Shape;865;p74"/>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66" name="Google Shape;866;p74"/>
          <p:cNvSpPr/>
          <p:nvPr/>
        </p:nvSpPr>
        <p:spPr>
          <a:xfrm>
            <a:off x="352853" y="2249439"/>
            <a:ext cx="2475900" cy="23592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7" name="Google Shape;867;p74"/>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868" name="Google Shape;868;p74"/>
          <p:cNvPicPr preferRelativeResize="0"/>
          <p:nvPr/>
        </p:nvPicPr>
        <p:blipFill>
          <a:blip r:embed="rId4">
            <a:alphaModFix/>
          </a:blip>
          <a:stretch>
            <a:fillRect/>
          </a:stretch>
        </p:blipFill>
        <p:spPr>
          <a:xfrm>
            <a:off x="1012066" y="2909301"/>
            <a:ext cx="801716" cy="748300"/>
          </a:xfrm>
          <a:prstGeom prst="rect">
            <a:avLst/>
          </a:prstGeom>
          <a:noFill/>
          <a:ln>
            <a:noFill/>
          </a:ln>
        </p:spPr>
      </p:pic>
      <p:grpSp>
        <p:nvGrpSpPr>
          <p:cNvPr id="869" name="Google Shape;869;p74"/>
          <p:cNvGrpSpPr/>
          <p:nvPr/>
        </p:nvGrpSpPr>
        <p:grpSpPr>
          <a:xfrm>
            <a:off x="1611587" y="3368339"/>
            <a:ext cx="961144" cy="648708"/>
            <a:chOff x="4376850" y="2698575"/>
            <a:chExt cx="1746900" cy="1223746"/>
          </a:xfrm>
        </p:grpSpPr>
        <p:sp>
          <p:nvSpPr>
            <p:cNvPr id="870" name="Google Shape;870;p74"/>
            <p:cNvSpPr/>
            <p:nvPr/>
          </p:nvSpPr>
          <p:spPr>
            <a:xfrm>
              <a:off x="4376850" y="2698575"/>
              <a:ext cx="1746900" cy="1180200"/>
            </a:xfrm>
            <a:prstGeom prst="roundRect">
              <a:avLst>
                <a:gd name="adj" fmla="val 16667"/>
              </a:avLst>
            </a:prstGeom>
            <a:solidFill>
              <a:srgbClr val="27615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74"/>
            <p:cNvGrpSpPr/>
            <p:nvPr/>
          </p:nvGrpSpPr>
          <p:grpSpPr>
            <a:xfrm>
              <a:off x="5097702" y="3836344"/>
              <a:ext cx="305178" cy="85977"/>
              <a:chOff x="2704175" y="4079500"/>
              <a:chExt cx="992450" cy="279600"/>
            </a:xfrm>
          </p:grpSpPr>
          <p:sp>
            <p:nvSpPr>
              <p:cNvPr id="872" name="Google Shape;872;p74"/>
              <p:cNvSpPr/>
              <p:nvPr/>
            </p:nvSpPr>
            <p:spPr>
              <a:xfrm>
                <a:off x="270417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4"/>
              <p:cNvSpPr/>
              <p:nvPr/>
            </p:nvSpPr>
            <p:spPr>
              <a:xfrm>
                <a:off x="3060600"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4"/>
              <p:cNvSpPr/>
              <p:nvPr/>
            </p:nvSpPr>
            <p:spPr>
              <a:xfrm>
                <a:off x="341702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75" name="Google Shape;875;p74"/>
          <p:cNvPicPr preferRelativeResize="0"/>
          <p:nvPr/>
        </p:nvPicPr>
        <p:blipFill>
          <a:blip r:embed="rId4">
            <a:alphaModFix/>
          </a:blip>
          <a:stretch>
            <a:fillRect/>
          </a:stretch>
        </p:blipFill>
        <p:spPr>
          <a:xfrm>
            <a:off x="1839425" y="3456825"/>
            <a:ext cx="505450" cy="4717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1Sup - Learning Targets">
  <p:cSld name="CUSTOM_51">
    <p:spTree>
      <p:nvGrpSpPr>
        <p:cNvPr id="1" name="Shape 876"/>
        <p:cNvGrpSpPr/>
        <p:nvPr/>
      </p:nvGrpSpPr>
      <p:grpSpPr>
        <a:xfrm>
          <a:off x="0" y="0"/>
          <a:ext cx="0" cy="0"/>
          <a:chOff x="0" y="0"/>
          <a:chExt cx="0" cy="0"/>
        </a:xfrm>
      </p:grpSpPr>
      <p:sp>
        <p:nvSpPr>
          <p:cNvPr id="877" name="Google Shape;877;p75"/>
          <p:cNvSpPr/>
          <p:nvPr/>
        </p:nvSpPr>
        <p:spPr>
          <a:xfrm>
            <a:off x="6096000" y="0"/>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5"/>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879" name="Google Shape;879;p7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0" name="Google Shape;880;p7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81" name="Google Shape;881;p75"/>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276156"/>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882" name="Google Shape;882;p75"/>
          <p:cNvPicPr preferRelativeResize="0"/>
          <p:nvPr/>
        </p:nvPicPr>
        <p:blipFill rotWithShape="1">
          <a:blip r:embed="rId4">
            <a:alphaModFix/>
          </a:blip>
          <a:srcRect b="5150"/>
          <a:stretch/>
        </p:blipFill>
        <p:spPr>
          <a:xfrm>
            <a:off x="6364050" y="4216600"/>
            <a:ext cx="2406675" cy="2130700"/>
          </a:xfrm>
          <a:prstGeom prst="rect">
            <a:avLst/>
          </a:prstGeom>
          <a:noFill/>
          <a:ln>
            <a:noFill/>
          </a:ln>
        </p:spPr>
      </p:pic>
      <p:sp>
        <p:nvSpPr>
          <p:cNvPr id="883" name="Google Shape;883;p75"/>
          <p:cNvSpPr txBox="1"/>
          <p:nvPr/>
        </p:nvSpPr>
        <p:spPr>
          <a:xfrm>
            <a:off x="6123900" y="3921175"/>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
        <p:nvSpPr>
          <p:cNvPr id="884" name="Google Shape;884;p75"/>
          <p:cNvSpPr txBox="1">
            <a:spLocks noGrp="1"/>
          </p:cNvSpPr>
          <p:nvPr>
            <p:ph type="body" idx="2"/>
          </p:nvPr>
        </p:nvSpPr>
        <p:spPr>
          <a:xfrm>
            <a:off x="365760" y="1431200"/>
            <a:ext cx="53949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27615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27615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A1Sup - Lesson Synthesis">
  <p:cSld name="CUSTOM_48_1_1_1_1_1_1_1">
    <p:spTree>
      <p:nvGrpSpPr>
        <p:cNvPr id="1" name="Shape 885"/>
        <p:cNvGrpSpPr/>
        <p:nvPr/>
      </p:nvGrpSpPr>
      <p:grpSpPr>
        <a:xfrm>
          <a:off x="0" y="0"/>
          <a:ext cx="0" cy="0"/>
          <a:chOff x="0" y="0"/>
          <a:chExt cx="0" cy="0"/>
        </a:xfrm>
      </p:grpSpPr>
      <p:sp>
        <p:nvSpPr>
          <p:cNvPr id="886" name="Google Shape;886;p76"/>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88" name="Google Shape;888;p7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9" name="Google Shape;889;p7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90" name="Google Shape;890;p7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91" name="Google Shape;891;p7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2" name="Google Shape;892;p7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93" name="Google Shape;893;p76"/>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94" name="Google Shape;894;p76"/>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6"/>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1Sup - Cool-down">
  <p:cSld name="CUSTOM_48_1_1_1_1_1_1_1_1">
    <p:spTree>
      <p:nvGrpSpPr>
        <p:cNvPr id="1" name="Shape 896"/>
        <p:cNvGrpSpPr/>
        <p:nvPr/>
      </p:nvGrpSpPr>
      <p:grpSpPr>
        <a:xfrm>
          <a:off x="0" y="0"/>
          <a:ext cx="0" cy="0"/>
          <a:chOff x="0" y="0"/>
          <a:chExt cx="0" cy="0"/>
        </a:xfrm>
      </p:grpSpPr>
      <p:sp>
        <p:nvSpPr>
          <p:cNvPr id="897" name="Google Shape;897;p7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99" name="Google Shape;899;p7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00" name="Google Shape;900;p7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01" name="Google Shape;901;p7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02" name="Google Shape;902;p7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3" name="Google Shape;903;p7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04" name="Google Shape;904;p77"/>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905" name="Google Shape;905;p77"/>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906" name="Google Shape;906;p77"/>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7"/>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A1Sup - Glossary">
  <p:cSld name="CUSTOM_42_1_1_1_1_1_1_1_1_1_1">
    <p:spTree>
      <p:nvGrpSpPr>
        <p:cNvPr id="1" name="Shape 908"/>
        <p:cNvGrpSpPr/>
        <p:nvPr/>
      </p:nvGrpSpPr>
      <p:grpSpPr>
        <a:xfrm>
          <a:off x="0" y="0"/>
          <a:ext cx="0" cy="0"/>
          <a:chOff x="0" y="0"/>
          <a:chExt cx="0" cy="0"/>
        </a:xfrm>
      </p:grpSpPr>
      <p:pic>
        <p:nvPicPr>
          <p:cNvPr id="909" name="Google Shape;909;p7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10" name="Google Shape;910;p7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11" name="Google Shape;911;p7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2" name="Google Shape;912;p7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13" name="Google Shape;913;p7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14" name="Google Shape;914;p78"/>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5" name="Google Shape;915;p7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8"/>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917" name="Google Shape;917;p78"/>
          <p:cNvPicPr preferRelativeResize="0"/>
          <p:nvPr/>
        </p:nvPicPr>
        <p:blipFill>
          <a:blip r:embed="rId5">
            <a:alphaModFix/>
          </a:blip>
          <a:stretch>
            <a:fillRect/>
          </a:stretch>
        </p:blipFill>
        <p:spPr>
          <a:xfrm>
            <a:off x="8543990" y="-2"/>
            <a:ext cx="593989" cy="554400"/>
          </a:xfrm>
          <a:prstGeom prst="rect">
            <a:avLst/>
          </a:prstGeom>
          <a:noFill/>
          <a:ln>
            <a:noFill/>
          </a:ln>
        </p:spPr>
      </p:pic>
      <p:sp>
        <p:nvSpPr>
          <p:cNvPr id="918" name="Google Shape;918;p78"/>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Geo - Title Page">
  <p:cSld name="CUSTOM_37_1">
    <p:spTree>
      <p:nvGrpSpPr>
        <p:cNvPr id="1" name="Shape 920"/>
        <p:cNvGrpSpPr/>
        <p:nvPr/>
      </p:nvGrpSpPr>
      <p:grpSpPr>
        <a:xfrm>
          <a:off x="0" y="0"/>
          <a:ext cx="0" cy="0"/>
          <a:chOff x="0" y="0"/>
          <a:chExt cx="0" cy="0"/>
        </a:xfrm>
      </p:grpSpPr>
      <p:pic>
        <p:nvPicPr>
          <p:cNvPr id="921" name="Google Shape;921;p80"/>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922" name="Google Shape;922;p80"/>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923" name="Google Shape;923;p80"/>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924" name="Google Shape;924;p80"/>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925" name="Google Shape;925;p80"/>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926" name="Google Shape;926;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0"/>
          <p:cNvSpPr/>
          <p:nvPr/>
        </p:nvSpPr>
        <p:spPr>
          <a:xfrm>
            <a:off x="0" y="2539488"/>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80"/>
          <p:cNvSpPr txBox="1"/>
          <p:nvPr/>
        </p:nvSpPr>
        <p:spPr>
          <a:xfrm>
            <a:off x="184350" y="2672213"/>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930" name="Google Shape;930;p80"/>
          <p:cNvSpPr txBox="1"/>
          <p:nvPr/>
        </p:nvSpPr>
        <p:spPr>
          <a:xfrm>
            <a:off x="184350" y="32048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931" name="Google Shape;931;p80"/>
          <p:cNvPicPr preferRelativeResize="0"/>
          <p:nvPr/>
        </p:nvPicPr>
        <p:blipFill>
          <a:blip r:embed="rId5">
            <a:alphaModFix/>
          </a:blip>
          <a:stretch>
            <a:fillRect/>
          </a:stretch>
        </p:blipFill>
        <p:spPr>
          <a:xfrm>
            <a:off x="7715251" y="2522525"/>
            <a:ext cx="1244825" cy="1072006"/>
          </a:xfrm>
          <a:prstGeom prst="rect">
            <a:avLst/>
          </a:prstGeom>
          <a:noFill/>
          <a:ln>
            <a:noFill/>
          </a:ln>
        </p:spPr>
      </p:pic>
      <p:sp>
        <p:nvSpPr>
          <p:cNvPr id="932" name="Google Shape;932;p80"/>
          <p:cNvSpPr txBox="1"/>
          <p:nvPr/>
        </p:nvSpPr>
        <p:spPr>
          <a:xfrm>
            <a:off x="7372575" y="2889125"/>
            <a:ext cx="16896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GEOMETRY</a:t>
            </a:r>
            <a:endParaRPr sz="1800">
              <a:solidFill>
                <a:srgbClr val="FFFFFF"/>
              </a:solidFill>
              <a:latin typeface="Montserrat"/>
              <a:ea typeface="Montserrat"/>
              <a:cs typeface="Montserrat"/>
              <a:sym typeface="Montserrat"/>
            </a:endParaRPr>
          </a:p>
        </p:txBody>
      </p:sp>
      <p:sp>
        <p:nvSpPr>
          <p:cNvPr id="933" name="Google Shape;933;p80"/>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34" name="Google Shape;934;p80"/>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Geo - Learning Goal">
  <p:cSld name="CUSTOM_43">
    <p:spTree>
      <p:nvGrpSpPr>
        <p:cNvPr id="1" name="Shape 935"/>
        <p:cNvGrpSpPr/>
        <p:nvPr/>
      </p:nvGrpSpPr>
      <p:grpSpPr>
        <a:xfrm>
          <a:off x="0" y="0"/>
          <a:ext cx="0" cy="0"/>
          <a:chOff x="0" y="0"/>
          <a:chExt cx="0" cy="0"/>
        </a:xfrm>
      </p:grpSpPr>
      <p:sp>
        <p:nvSpPr>
          <p:cNvPr id="936" name="Google Shape;936;p81"/>
          <p:cNvSpPr/>
          <p:nvPr/>
        </p:nvSpPr>
        <p:spPr>
          <a:xfrm>
            <a:off x="0" y="-125"/>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1"/>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938" name="Google Shape;938;p8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39" name="Google Shape;939;p8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0" name="Google Shape;940;p81"/>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1" name="Google Shape;941;p81"/>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731996"/>
                </a:solidFill>
                <a:latin typeface="Montserrat"/>
                <a:ea typeface="Montserrat"/>
                <a:cs typeface="Montserrat"/>
                <a:sym typeface="Montserrat"/>
              </a:defRPr>
            </a:lvl1pPr>
            <a:lvl2pPr lvl="1" algn="r" rtl="0">
              <a:spcBef>
                <a:spcPts val="0"/>
              </a:spcBef>
              <a:spcAft>
                <a:spcPts val="0"/>
              </a:spcAft>
              <a:buNone/>
              <a:defRPr>
                <a:solidFill>
                  <a:srgbClr val="74318E"/>
                </a:solidFill>
              </a:defRPr>
            </a:lvl2pPr>
            <a:lvl3pPr lvl="2" algn="r" rtl="0">
              <a:spcBef>
                <a:spcPts val="0"/>
              </a:spcBef>
              <a:spcAft>
                <a:spcPts val="0"/>
              </a:spcAft>
              <a:buNone/>
              <a:defRPr>
                <a:solidFill>
                  <a:srgbClr val="74318E"/>
                </a:solidFill>
              </a:defRPr>
            </a:lvl3pPr>
            <a:lvl4pPr lvl="3" algn="r" rtl="0">
              <a:spcBef>
                <a:spcPts val="0"/>
              </a:spcBef>
              <a:spcAft>
                <a:spcPts val="0"/>
              </a:spcAft>
              <a:buNone/>
              <a:defRPr>
                <a:solidFill>
                  <a:srgbClr val="74318E"/>
                </a:solidFill>
              </a:defRPr>
            </a:lvl4pPr>
            <a:lvl5pPr lvl="4" algn="r" rtl="0">
              <a:spcBef>
                <a:spcPts val="0"/>
              </a:spcBef>
              <a:spcAft>
                <a:spcPts val="0"/>
              </a:spcAft>
              <a:buNone/>
              <a:defRPr>
                <a:solidFill>
                  <a:srgbClr val="74318E"/>
                </a:solidFill>
              </a:defRPr>
            </a:lvl5pPr>
            <a:lvl6pPr lvl="5" algn="r" rtl="0">
              <a:spcBef>
                <a:spcPts val="0"/>
              </a:spcBef>
              <a:spcAft>
                <a:spcPts val="0"/>
              </a:spcAft>
              <a:buNone/>
              <a:defRPr>
                <a:solidFill>
                  <a:srgbClr val="74318E"/>
                </a:solidFill>
              </a:defRPr>
            </a:lvl6pPr>
            <a:lvl7pPr lvl="6" algn="r" rtl="0">
              <a:spcBef>
                <a:spcPts val="0"/>
              </a:spcBef>
              <a:spcAft>
                <a:spcPts val="0"/>
              </a:spcAft>
              <a:buNone/>
              <a:defRPr>
                <a:solidFill>
                  <a:srgbClr val="74318E"/>
                </a:solidFill>
              </a:defRPr>
            </a:lvl7pPr>
            <a:lvl8pPr lvl="7" algn="r" rtl="0">
              <a:spcBef>
                <a:spcPts val="0"/>
              </a:spcBef>
              <a:spcAft>
                <a:spcPts val="0"/>
              </a:spcAft>
              <a:buNone/>
              <a:defRPr>
                <a:solidFill>
                  <a:srgbClr val="74318E"/>
                </a:solidFill>
              </a:defRPr>
            </a:lvl8pPr>
            <a:lvl9pPr lvl="8" algn="r" rtl="0">
              <a:spcBef>
                <a:spcPts val="0"/>
              </a:spcBef>
              <a:spcAft>
                <a:spcPts val="0"/>
              </a:spcAft>
              <a:buNone/>
              <a:defRPr>
                <a:solidFill>
                  <a:srgbClr val="74318E"/>
                </a:solidFill>
              </a:defRPr>
            </a:lvl9pPr>
          </a:lstStyle>
          <a:p>
            <a:endParaRPr/>
          </a:p>
        </p:txBody>
      </p:sp>
      <p:sp>
        <p:nvSpPr>
          <p:cNvPr id="942" name="Google Shape;942;p81"/>
          <p:cNvSpPr txBox="1"/>
          <p:nvPr/>
        </p:nvSpPr>
        <p:spPr>
          <a:xfrm>
            <a:off x="0" y="3874825"/>
            <a:ext cx="3048000" cy="12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900" b="1">
                <a:solidFill>
                  <a:srgbClr val="FFFFFF"/>
                </a:solidFill>
                <a:latin typeface="Poppins"/>
                <a:ea typeface="Poppins"/>
                <a:cs typeface="Poppins"/>
                <a:sym typeface="Poppins"/>
              </a:rPr>
              <a:t>Geometry</a:t>
            </a:r>
            <a:endParaRPr sz="3700">
              <a:solidFill>
                <a:srgbClr val="FFFFFF"/>
              </a:solidFill>
              <a:latin typeface="Poppins"/>
              <a:ea typeface="Poppins"/>
              <a:cs typeface="Poppins"/>
              <a:sym typeface="Poppins"/>
            </a:endParaRPr>
          </a:p>
        </p:txBody>
      </p:sp>
      <p:pic>
        <p:nvPicPr>
          <p:cNvPr id="943" name="Google Shape;943;p81"/>
          <p:cNvPicPr preferRelativeResize="0"/>
          <p:nvPr/>
        </p:nvPicPr>
        <p:blipFill>
          <a:blip r:embed="rId4">
            <a:alphaModFix/>
          </a:blip>
          <a:stretch>
            <a:fillRect/>
          </a:stretch>
        </p:blipFill>
        <p:spPr>
          <a:xfrm>
            <a:off x="804934" y="4383302"/>
            <a:ext cx="2161625" cy="201749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 Title page">
  <p:cSld name="CUSTOM_15">
    <p:spTree>
      <p:nvGrpSpPr>
        <p:cNvPr id="1" name="Shape 57"/>
        <p:cNvGrpSpPr/>
        <p:nvPr/>
      </p:nvGrpSpPr>
      <p:grpSpPr>
        <a:xfrm>
          <a:off x="0" y="0"/>
          <a:ext cx="0" cy="0"/>
          <a:chOff x="0" y="0"/>
          <a:chExt cx="0" cy="0"/>
        </a:xfrm>
      </p:grpSpPr>
      <p:sp>
        <p:nvSpPr>
          <p:cNvPr id="58" name="Google Shape;58;p9"/>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59" name="Google Shape;59;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2458075"/>
            <a:ext cx="9144000" cy="1118100"/>
          </a:xfrm>
          <a:prstGeom prst="rect">
            <a:avLst/>
          </a:prstGeom>
          <a:solidFill>
            <a:srgbClr val="4D2E9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9"/>
          <p:cNvSpPr txBox="1"/>
          <p:nvPr/>
        </p:nvSpPr>
        <p:spPr>
          <a:xfrm>
            <a:off x="8211050"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Open Sans"/>
                <a:ea typeface="Open Sans"/>
                <a:cs typeface="Open Sans"/>
                <a:sym typeface="Open Sans"/>
              </a:rPr>
              <a:t>6</a:t>
            </a:r>
            <a:endParaRPr sz="4700">
              <a:solidFill>
                <a:srgbClr val="F3F3F3"/>
              </a:solidFill>
            </a:endParaRPr>
          </a:p>
        </p:txBody>
      </p:sp>
      <p:pic>
        <p:nvPicPr>
          <p:cNvPr id="62" name="Google Shape;62;p9"/>
          <p:cNvPicPr preferRelativeResize="0"/>
          <p:nvPr/>
        </p:nvPicPr>
        <p:blipFill rotWithShape="1">
          <a:blip r:embed="rId2">
            <a:alphaModFix/>
          </a:blip>
          <a:srcRect r="36159" b="41880"/>
          <a:stretch/>
        </p:blipFill>
        <p:spPr>
          <a:xfrm rot="-351412">
            <a:off x="8183577" y="2803367"/>
            <a:ext cx="997697" cy="847767"/>
          </a:xfrm>
          <a:prstGeom prst="rect">
            <a:avLst/>
          </a:prstGeom>
          <a:noFill/>
          <a:ln>
            <a:noFill/>
          </a:ln>
        </p:spPr>
      </p:pic>
      <p:sp>
        <p:nvSpPr>
          <p:cNvPr id="63" name="Google Shape;63;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65" name="Google Shape;65;p9"/>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66" name="Google Shape;66;p9"/>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9"/>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 name="Google Shape;68;p9"/>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9" name="Google Shape;69;p9"/>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0" name="Google Shape;70;p9"/>
          <p:cNvPicPr preferRelativeResize="0"/>
          <p:nvPr/>
        </p:nvPicPr>
        <p:blipFill>
          <a:blip r:embed="rId5">
            <a:alphaModFix/>
          </a:blip>
          <a:stretch>
            <a:fillRect/>
          </a:stretch>
        </p:blipFill>
        <p:spPr>
          <a:xfrm>
            <a:off x="2536420" y="232050"/>
            <a:ext cx="3988680" cy="201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358">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Geometry - main">
  <p:cSld name="CUSTOM_42">
    <p:spTree>
      <p:nvGrpSpPr>
        <p:cNvPr id="1" name="Shape 944"/>
        <p:cNvGrpSpPr/>
        <p:nvPr/>
      </p:nvGrpSpPr>
      <p:grpSpPr>
        <a:xfrm>
          <a:off x="0" y="0"/>
          <a:ext cx="0" cy="0"/>
          <a:chOff x="0" y="0"/>
          <a:chExt cx="0" cy="0"/>
        </a:xfrm>
      </p:grpSpPr>
      <p:sp>
        <p:nvSpPr>
          <p:cNvPr id="945" name="Google Shape;945;p8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947" name="Google Shape;947;p8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48" name="Google Shape;948;p8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9" name="Google Shape;949;p8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0" name="Google Shape;950;p8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1" name="Google Shape;951;p8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52" name="Google Shape;952;p82"/>
          <p:cNvPicPr preferRelativeResize="0"/>
          <p:nvPr/>
        </p:nvPicPr>
        <p:blipFill>
          <a:blip r:embed="rId4">
            <a:alphaModFix/>
          </a:blip>
          <a:stretch>
            <a:fillRect/>
          </a:stretch>
        </p:blipFill>
        <p:spPr>
          <a:xfrm>
            <a:off x="8543996" y="28737"/>
            <a:ext cx="532403" cy="49692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Geo - Warm-up">
  <p:cSld name="CUSTOM_42_1">
    <p:spTree>
      <p:nvGrpSpPr>
        <p:cNvPr id="1" name="Shape 953"/>
        <p:cNvGrpSpPr/>
        <p:nvPr/>
      </p:nvGrpSpPr>
      <p:grpSpPr>
        <a:xfrm>
          <a:off x="0" y="0"/>
          <a:ext cx="0" cy="0"/>
          <a:chOff x="0" y="0"/>
          <a:chExt cx="0" cy="0"/>
        </a:xfrm>
      </p:grpSpPr>
      <p:sp>
        <p:nvSpPr>
          <p:cNvPr id="954" name="Google Shape;954;p83"/>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5" name="Google Shape;955;p8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56" name="Google Shape;956;p8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57" name="Google Shape;957;p8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8" name="Google Shape;958;p8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9" name="Google Shape;959;p8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60" name="Google Shape;960;p83"/>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61" name="Google Shape;961;p83"/>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62" name="Google Shape;962;p83"/>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963" name="Google Shape;963;p8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eo - WODB">
  <p:cSld name="CUSTOM_42_1_1">
    <p:spTree>
      <p:nvGrpSpPr>
        <p:cNvPr id="1" name="Shape 964"/>
        <p:cNvGrpSpPr/>
        <p:nvPr/>
      </p:nvGrpSpPr>
      <p:grpSpPr>
        <a:xfrm>
          <a:off x="0" y="0"/>
          <a:ext cx="0" cy="0"/>
          <a:chOff x="0" y="0"/>
          <a:chExt cx="0" cy="0"/>
        </a:xfrm>
      </p:grpSpPr>
      <p:sp>
        <p:nvSpPr>
          <p:cNvPr id="965" name="Google Shape;965;p84"/>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8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67" name="Google Shape;967;p8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68" name="Google Shape;968;p8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69" name="Google Shape;969;p8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0" name="Google Shape;970;p8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71" name="Google Shape;971;p84"/>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72" name="Google Shape;972;p84"/>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73" name="Google Shape;973;p84"/>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974" name="Google Shape;974;p84"/>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eo - Math Talk">
  <p:cSld name="CUSTOM_42_1_1_1">
    <p:spTree>
      <p:nvGrpSpPr>
        <p:cNvPr id="1" name="Shape 975"/>
        <p:cNvGrpSpPr/>
        <p:nvPr/>
      </p:nvGrpSpPr>
      <p:grpSpPr>
        <a:xfrm>
          <a:off x="0" y="0"/>
          <a:ext cx="0" cy="0"/>
          <a:chOff x="0" y="0"/>
          <a:chExt cx="0" cy="0"/>
        </a:xfrm>
      </p:grpSpPr>
      <p:sp>
        <p:nvSpPr>
          <p:cNvPr id="976" name="Google Shape;976;p85"/>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7" name="Google Shape;977;p8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8" name="Google Shape;978;p8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79" name="Google Shape;979;p8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80" name="Google Shape;980;p8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81" name="Google Shape;981;p8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82" name="Google Shape;982;p85"/>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83" name="Google Shape;983;p85"/>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84" name="Google Shape;984;p85"/>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985" name="Google Shape;985;p8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Geo - Notice and Wonder">
  <p:cSld name="CUSTOM_42_1_1_1_1">
    <p:spTree>
      <p:nvGrpSpPr>
        <p:cNvPr id="1" name="Shape 986"/>
        <p:cNvGrpSpPr/>
        <p:nvPr/>
      </p:nvGrpSpPr>
      <p:grpSpPr>
        <a:xfrm>
          <a:off x="0" y="0"/>
          <a:ext cx="0" cy="0"/>
          <a:chOff x="0" y="0"/>
          <a:chExt cx="0" cy="0"/>
        </a:xfrm>
      </p:grpSpPr>
      <p:sp>
        <p:nvSpPr>
          <p:cNvPr id="987" name="Google Shape;987;p86"/>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8" name="Google Shape;988;p8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89" name="Google Shape;989;p8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90" name="Google Shape;990;p8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1" name="Google Shape;991;p8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2" name="Google Shape;992;p8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93" name="Google Shape;993;p86"/>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94" name="Google Shape;994;p86"/>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95" name="Google Shape;995;p8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996" name="Google Shape;996;p8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Geo - NW (not warm-up)">
  <p:cSld name="CUSTOM_42_1_1_1_1_1">
    <p:spTree>
      <p:nvGrpSpPr>
        <p:cNvPr id="1" name="Shape 997"/>
        <p:cNvGrpSpPr/>
        <p:nvPr/>
      </p:nvGrpSpPr>
      <p:grpSpPr>
        <a:xfrm>
          <a:off x="0" y="0"/>
          <a:ext cx="0" cy="0"/>
          <a:chOff x="0" y="0"/>
          <a:chExt cx="0" cy="0"/>
        </a:xfrm>
      </p:grpSpPr>
      <p:sp>
        <p:nvSpPr>
          <p:cNvPr id="998" name="Google Shape;998;p87"/>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9" name="Google Shape;999;p8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00" name="Google Shape;1000;p8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01" name="Google Shape;1001;p8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02" name="Google Shape;1002;p8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3" name="Google Shape;1003;p8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04" name="Google Shape;1004;p87"/>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05" name="Google Shape;1005;p87"/>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06" name="Google Shape;1006;p8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007" name="Google Shape;1007;p8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Geo - Digital applet">
  <p:cSld name="CUSTOM_42_1_1_1_1_1_1">
    <p:spTree>
      <p:nvGrpSpPr>
        <p:cNvPr id="1" name="Shape 1008"/>
        <p:cNvGrpSpPr/>
        <p:nvPr/>
      </p:nvGrpSpPr>
      <p:grpSpPr>
        <a:xfrm>
          <a:off x="0" y="0"/>
          <a:ext cx="0" cy="0"/>
          <a:chOff x="0" y="0"/>
          <a:chExt cx="0" cy="0"/>
        </a:xfrm>
      </p:grpSpPr>
      <p:sp>
        <p:nvSpPr>
          <p:cNvPr id="1009" name="Google Shape;1009;p88"/>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8"/>
          <p:cNvSpPr txBox="1">
            <a:spLocks noGrp="1"/>
          </p:cNvSpPr>
          <p:nvPr>
            <p:ph type="body" idx="1"/>
          </p:nvPr>
        </p:nvSpPr>
        <p:spPr>
          <a:xfrm>
            <a:off x="3336000" y="1192975"/>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1011" name="Google Shape;1011;p8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12" name="Google Shape;1012;p8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13" name="Google Shape;1013;p8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14" name="Google Shape;1014;p8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5" name="Google Shape;1015;p8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16" name="Google Shape;1016;p8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17" name="Google Shape;1017;p88"/>
          <p:cNvSpPr/>
          <p:nvPr/>
        </p:nvSpPr>
        <p:spPr>
          <a:xfrm>
            <a:off x="352853" y="2249439"/>
            <a:ext cx="2475900" cy="23592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88"/>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019" name="Google Shape;1019;p88"/>
          <p:cNvPicPr preferRelativeResize="0"/>
          <p:nvPr/>
        </p:nvPicPr>
        <p:blipFill>
          <a:blip r:embed="rId4">
            <a:alphaModFix/>
          </a:blip>
          <a:stretch>
            <a:fillRect/>
          </a:stretch>
        </p:blipFill>
        <p:spPr>
          <a:xfrm>
            <a:off x="960950" y="2890975"/>
            <a:ext cx="821300" cy="766625"/>
          </a:xfrm>
          <a:prstGeom prst="rect">
            <a:avLst/>
          </a:prstGeom>
          <a:noFill/>
          <a:ln>
            <a:noFill/>
          </a:ln>
        </p:spPr>
      </p:pic>
      <p:grpSp>
        <p:nvGrpSpPr>
          <p:cNvPr id="1020" name="Google Shape;1020;p88"/>
          <p:cNvGrpSpPr/>
          <p:nvPr/>
        </p:nvGrpSpPr>
        <p:grpSpPr>
          <a:xfrm>
            <a:off x="1611587" y="3368339"/>
            <a:ext cx="961144" cy="648708"/>
            <a:chOff x="4376850" y="2698575"/>
            <a:chExt cx="1746900" cy="1223746"/>
          </a:xfrm>
        </p:grpSpPr>
        <p:sp>
          <p:nvSpPr>
            <p:cNvPr id="1021" name="Google Shape;1021;p88"/>
            <p:cNvSpPr/>
            <p:nvPr/>
          </p:nvSpPr>
          <p:spPr>
            <a:xfrm>
              <a:off x="4376850" y="2698575"/>
              <a:ext cx="1746900" cy="1180200"/>
            </a:xfrm>
            <a:prstGeom prst="roundRect">
              <a:avLst>
                <a:gd name="adj" fmla="val 16667"/>
              </a:avLst>
            </a:prstGeom>
            <a:solidFill>
              <a:srgbClr val="73199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88"/>
            <p:cNvGrpSpPr/>
            <p:nvPr/>
          </p:nvGrpSpPr>
          <p:grpSpPr>
            <a:xfrm>
              <a:off x="5097702" y="3836344"/>
              <a:ext cx="305178" cy="85977"/>
              <a:chOff x="2704175" y="4079500"/>
              <a:chExt cx="992450" cy="279600"/>
            </a:xfrm>
          </p:grpSpPr>
          <p:sp>
            <p:nvSpPr>
              <p:cNvPr id="1023" name="Google Shape;1023;p88"/>
              <p:cNvSpPr/>
              <p:nvPr/>
            </p:nvSpPr>
            <p:spPr>
              <a:xfrm>
                <a:off x="270417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8"/>
              <p:cNvSpPr/>
              <p:nvPr/>
            </p:nvSpPr>
            <p:spPr>
              <a:xfrm>
                <a:off x="3060600"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8"/>
              <p:cNvSpPr/>
              <p:nvPr/>
            </p:nvSpPr>
            <p:spPr>
              <a:xfrm>
                <a:off x="341702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Google Shape;1026;p88"/>
          <p:cNvPicPr preferRelativeResize="0"/>
          <p:nvPr/>
        </p:nvPicPr>
        <p:blipFill>
          <a:blip r:embed="rId4">
            <a:alphaModFix/>
          </a:blip>
          <a:stretch>
            <a:fillRect/>
          </a:stretch>
        </p:blipFill>
        <p:spPr>
          <a:xfrm>
            <a:off x="1825946" y="3444237"/>
            <a:ext cx="532403" cy="496925"/>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Geo - Learning Targets">
  <p:cSld name="CUSTOM_44">
    <p:spTree>
      <p:nvGrpSpPr>
        <p:cNvPr id="1" name="Shape 1027"/>
        <p:cNvGrpSpPr/>
        <p:nvPr/>
      </p:nvGrpSpPr>
      <p:grpSpPr>
        <a:xfrm>
          <a:off x="0" y="0"/>
          <a:ext cx="0" cy="0"/>
          <a:chOff x="0" y="0"/>
          <a:chExt cx="0" cy="0"/>
        </a:xfrm>
      </p:grpSpPr>
      <p:sp>
        <p:nvSpPr>
          <p:cNvPr id="1028" name="Google Shape;1028;p89"/>
          <p:cNvSpPr/>
          <p:nvPr/>
        </p:nvSpPr>
        <p:spPr>
          <a:xfrm>
            <a:off x="6096000" y="0"/>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9"/>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030" name="Google Shape;1030;p8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1" name="Google Shape;1031;p8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32" name="Google Shape;1032;p89"/>
          <p:cNvSpPr txBox="1"/>
          <p:nvPr/>
        </p:nvSpPr>
        <p:spPr>
          <a:xfrm>
            <a:off x="6096000" y="3772950"/>
            <a:ext cx="3048000" cy="130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100" b="1">
                <a:solidFill>
                  <a:srgbClr val="FFFFFF"/>
                </a:solidFill>
                <a:latin typeface="Poppins"/>
                <a:ea typeface="Poppins"/>
                <a:cs typeface="Poppins"/>
                <a:sym typeface="Poppins"/>
              </a:rPr>
              <a:t>Geometry</a:t>
            </a:r>
            <a:endParaRPr sz="3900">
              <a:solidFill>
                <a:srgbClr val="FFFFFF"/>
              </a:solidFill>
              <a:latin typeface="Poppins"/>
              <a:ea typeface="Poppins"/>
              <a:cs typeface="Poppins"/>
              <a:sym typeface="Poppins"/>
            </a:endParaRPr>
          </a:p>
        </p:txBody>
      </p:sp>
      <p:pic>
        <p:nvPicPr>
          <p:cNvPr id="1033" name="Google Shape;1033;p89"/>
          <p:cNvPicPr preferRelativeResize="0"/>
          <p:nvPr/>
        </p:nvPicPr>
        <p:blipFill>
          <a:blip r:embed="rId4">
            <a:alphaModFix/>
          </a:blip>
          <a:stretch>
            <a:fillRect/>
          </a:stretch>
        </p:blipFill>
        <p:spPr>
          <a:xfrm>
            <a:off x="6900934" y="4383427"/>
            <a:ext cx="2161625" cy="2017495"/>
          </a:xfrm>
          <a:prstGeom prst="rect">
            <a:avLst/>
          </a:prstGeom>
          <a:noFill/>
          <a:ln>
            <a:noFill/>
          </a:ln>
        </p:spPr>
      </p:pic>
      <p:sp>
        <p:nvSpPr>
          <p:cNvPr id="1034" name="Google Shape;1034;p89"/>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731996"/>
                </a:solidFill>
                <a:latin typeface="Montserrat"/>
                <a:ea typeface="Montserrat"/>
                <a:cs typeface="Montserrat"/>
                <a:sym typeface="Montserrat"/>
              </a:defRPr>
            </a:lvl1pPr>
            <a:lvl2pPr lvl="1" rtl="0">
              <a:spcBef>
                <a:spcPts val="0"/>
              </a:spcBef>
              <a:spcAft>
                <a:spcPts val="0"/>
              </a:spcAft>
              <a:buNone/>
              <a:defRPr>
                <a:solidFill>
                  <a:srgbClr val="731996"/>
                </a:solidFill>
              </a:defRPr>
            </a:lvl2pPr>
            <a:lvl3pPr lvl="2" rtl="0">
              <a:spcBef>
                <a:spcPts val="0"/>
              </a:spcBef>
              <a:spcAft>
                <a:spcPts val="0"/>
              </a:spcAft>
              <a:buNone/>
              <a:defRPr>
                <a:solidFill>
                  <a:srgbClr val="731996"/>
                </a:solidFill>
              </a:defRPr>
            </a:lvl3pPr>
            <a:lvl4pPr lvl="3" rtl="0">
              <a:spcBef>
                <a:spcPts val="0"/>
              </a:spcBef>
              <a:spcAft>
                <a:spcPts val="0"/>
              </a:spcAft>
              <a:buNone/>
              <a:defRPr>
                <a:solidFill>
                  <a:srgbClr val="731996"/>
                </a:solidFill>
              </a:defRPr>
            </a:lvl4pPr>
            <a:lvl5pPr lvl="4" rtl="0">
              <a:spcBef>
                <a:spcPts val="0"/>
              </a:spcBef>
              <a:spcAft>
                <a:spcPts val="0"/>
              </a:spcAft>
              <a:buNone/>
              <a:defRPr>
                <a:solidFill>
                  <a:srgbClr val="731996"/>
                </a:solidFill>
              </a:defRPr>
            </a:lvl5pPr>
            <a:lvl6pPr lvl="5" rtl="0">
              <a:spcBef>
                <a:spcPts val="0"/>
              </a:spcBef>
              <a:spcAft>
                <a:spcPts val="0"/>
              </a:spcAft>
              <a:buNone/>
              <a:defRPr>
                <a:solidFill>
                  <a:srgbClr val="731996"/>
                </a:solidFill>
              </a:defRPr>
            </a:lvl6pPr>
            <a:lvl7pPr lvl="6" rtl="0">
              <a:spcBef>
                <a:spcPts val="0"/>
              </a:spcBef>
              <a:spcAft>
                <a:spcPts val="0"/>
              </a:spcAft>
              <a:buNone/>
              <a:defRPr>
                <a:solidFill>
                  <a:srgbClr val="731996"/>
                </a:solidFill>
              </a:defRPr>
            </a:lvl7pPr>
            <a:lvl8pPr lvl="7" rtl="0">
              <a:spcBef>
                <a:spcPts val="0"/>
              </a:spcBef>
              <a:spcAft>
                <a:spcPts val="0"/>
              </a:spcAft>
              <a:buNone/>
              <a:defRPr>
                <a:solidFill>
                  <a:srgbClr val="731996"/>
                </a:solidFill>
              </a:defRPr>
            </a:lvl8pPr>
            <a:lvl9pPr lvl="8" rtl="0">
              <a:spcBef>
                <a:spcPts val="0"/>
              </a:spcBef>
              <a:spcAft>
                <a:spcPts val="0"/>
              </a:spcAft>
              <a:buNone/>
              <a:defRPr>
                <a:solidFill>
                  <a:srgbClr val="731996"/>
                </a:solidFill>
              </a:defRPr>
            </a:lvl9pPr>
          </a:lstStyle>
          <a:p>
            <a:endParaRPr/>
          </a:p>
        </p:txBody>
      </p:sp>
      <p:sp>
        <p:nvSpPr>
          <p:cNvPr id="1035" name="Google Shape;1035;p89"/>
          <p:cNvSpPr txBox="1">
            <a:spLocks noGrp="1"/>
          </p:cNvSpPr>
          <p:nvPr>
            <p:ph type="body" idx="2"/>
          </p:nvPr>
        </p:nvSpPr>
        <p:spPr>
          <a:xfrm>
            <a:off x="365760" y="1431200"/>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73199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73199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eo - Lesson Synthesis">
  <p:cSld name="CUSTOM_42_1_1_1_1_1_1_1">
    <p:spTree>
      <p:nvGrpSpPr>
        <p:cNvPr id="1" name="Shape 1036"/>
        <p:cNvGrpSpPr/>
        <p:nvPr/>
      </p:nvGrpSpPr>
      <p:grpSpPr>
        <a:xfrm>
          <a:off x="0" y="0"/>
          <a:ext cx="0" cy="0"/>
          <a:chOff x="0" y="0"/>
          <a:chExt cx="0" cy="0"/>
        </a:xfrm>
      </p:grpSpPr>
      <p:sp>
        <p:nvSpPr>
          <p:cNvPr id="1037" name="Google Shape;1037;p90"/>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8" name="Google Shape;1038;p9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9" name="Google Shape;1039;p9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40" name="Google Shape;1040;p9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41" name="Google Shape;1041;p9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2" name="Google Shape;1042;p9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43" name="Google Shape;1043;p90"/>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44" name="Google Shape;1044;p90"/>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0"/>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46" name="Google Shape;1046;p9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Geo - Cool-down">
  <p:cSld name="CUSTOM_42_1_1_1_1_1_1_1_1">
    <p:spTree>
      <p:nvGrpSpPr>
        <p:cNvPr id="1" name="Shape 1047"/>
        <p:cNvGrpSpPr/>
        <p:nvPr/>
      </p:nvGrpSpPr>
      <p:grpSpPr>
        <a:xfrm>
          <a:off x="0" y="0"/>
          <a:ext cx="0" cy="0"/>
          <a:chOff x="0" y="0"/>
          <a:chExt cx="0" cy="0"/>
        </a:xfrm>
      </p:grpSpPr>
      <p:sp>
        <p:nvSpPr>
          <p:cNvPr id="1048" name="Google Shape;1048;p91"/>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9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50" name="Google Shape;1050;p9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51" name="Google Shape;1051;p9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52" name="Google Shape;1052;p9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3" name="Google Shape;1053;p9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54" name="Google Shape;1054;p91"/>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55" name="Google Shape;1055;p91"/>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56" name="Google Shape;1056;p91"/>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1"/>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1058" name="Google Shape;1058;p91"/>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 - Learning Goal">
  <p:cSld name="CUSTOM_16">
    <p:spTree>
      <p:nvGrpSpPr>
        <p:cNvPr id="1" name="Shape 71"/>
        <p:cNvGrpSpPr/>
        <p:nvPr/>
      </p:nvGrpSpPr>
      <p:grpSpPr>
        <a:xfrm>
          <a:off x="0" y="0"/>
          <a:ext cx="0" cy="0"/>
          <a:chOff x="0" y="0"/>
          <a:chExt cx="0" cy="0"/>
        </a:xfrm>
      </p:grpSpPr>
      <p:sp>
        <p:nvSpPr>
          <p:cNvPr id="72" name="Google Shape;72;p10"/>
          <p:cNvSpPr/>
          <p:nvPr/>
        </p:nvSpPr>
        <p:spPr>
          <a:xfrm>
            <a:off x="0" y="-125"/>
            <a:ext cx="3048000" cy="63789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4" name="Google Shape;74;p1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5" name="Google Shape;75;p1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6" name="Google Shape;76;p10"/>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7" name="Google Shape;77;p10"/>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None/>
              <a:defRPr sz="2600">
                <a:solidFill>
                  <a:srgbClr val="603198"/>
                </a:solidFill>
                <a:latin typeface="Montserrat"/>
                <a:ea typeface="Montserrat"/>
                <a:cs typeface="Montserrat"/>
                <a:sym typeface="Montserrat"/>
              </a:defRPr>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a:spcBef>
                <a:spcPts val="0"/>
              </a:spcBef>
              <a:spcAft>
                <a:spcPts val="0"/>
              </a:spcAft>
              <a:buNone/>
              <a:defRPr/>
            </a:lvl9pPr>
          </a:lstStyle>
          <a:p>
            <a:endParaRPr/>
          </a:p>
        </p:txBody>
      </p:sp>
      <p:sp>
        <p:nvSpPr>
          <p:cNvPr id="78" name="Google Shape;78;p10"/>
          <p:cNvSpPr txBox="1"/>
          <p:nvPr/>
        </p:nvSpPr>
        <p:spPr>
          <a:xfrm>
            <a:off x="822025" y="3409025"/>
            <a:ext cx="860100" cy="145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79" name="Google Shape;79;p10"/>
          <p:cNvPicPr preferRelativeResize="0"/>
          <p:nvPr/>
        </p:nvPicPr>
        <p:blipFill rotWithShape="1">
          <a:blip r:embed="rId4">
            <a:alphaModFix/>
          </a:blip>
          <a:srcRect r="36159" b="41880"/>
          <a:stretch/>
        </p:blipFill>
        <p:spPr>
          <a:xfrm rot="-351416">
            <a:off x="664731" y="4303466"/>
            <a:ext cx="2463177" cy="2093046"/>
          </a:xfrm>
          <a:prstGeom prst="rect">
            <a:avLst/>
          </a:prstGeom>
          <a:noFill/>
          <a:ln>
            <a:noFill/>
          </a:ln>
        </p:spPr>
      </p:pic>
      <p:sp>
        <p:nvSpPr>
          <p:cNvPr id="80" name="Google Shape;80;p10"/>
          <p:cNvSpPr/>
          <p:nvPr/>
        </p:nvSpPr>
        <p:spPr>
          <a:xfrm>
            <a:off x="0" y="6378775"/>
            <a:ext cx="3048000" cy="9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rot="-5400000">
            <a:off x="2588700" y="5065100"/>
            <a:ext cx="1039500" cy="12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eo - Glossary">
  <p:cSld name="CUSTOM_42_1_1_1_1_1_1_1_1_1">
    <p:spTree>
      <p:nvGrpSpPr>
        <p:cNvPr id="1" name="Shape 1059"/>
        <p:cNvGrpSpPr/>
        <p:nvPr/>
      </p:nvGrpSpPr>
      <p:grpSpPr>
        <a:xfrm>
          <a:off x="0" y="0"/>
          <a:ext cx="0" cy="0"/>
          <a:chOff x="0" y="0"/>
          <a:chExt cx="0" cy="0"/>
        </a:xfrm>
      </p:grpSpPr>
      <p:sp>
        <p:nvSpPr>
          <p:cNvPr id="1060" name="Google Shape;1060;p9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1" name="Google Shape;1061;p9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62" name="Google Shape;1062;p9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63" name="Google Shape;1063;p9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4" name="Google Shape;1064;p9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65" name="Google Shape;1065;p92"/>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66" name="Google Shape;1066;p9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92"/>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
        <p:nvSpPr>
          <p:cNvPr id="1068" name="Google Shape;1068;p9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Alg2 - Title Page">
  <p:cSld name="CUSTOM_37_1_1">
    <p:spTree>
      <p:nvGrpSpPr>
        <p:cNvPr id="1" name="Shape 1069"/>
        <p:cNvGrpSpPr/>
        <p:nvPr/>
      </p:nvGrpSpPr>
      <p:grpSpPr>
        <a:xfrm>
          <a:off x="0" y="0"/>
          <a:ext cx="0" cy="0"/>
          <a:chOff x="0" y="0"/>
          <a:chExt cx="0" cy="0"/>
        </a:xfrm>
      </p:grpSpPr>
      <p:sp>
        <p:nvSpPr>
          <p:cNvPr id="1070" name="Google Shape;1070;p9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1071" name="Google Shape;1071;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3" name="Google Shape;1073;p93"/>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1074" name="Google Shape;1074;p93"/>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1075" name="Google Shape;1075;p93"/>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1076" name="Google Shape;1076;p93"/>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77" name="Google Shape;1077;p93"/>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1078" name="Google Shape;1078;p93"/>
          <p:cNvSpPr/>
          <p:nvPr/>
        </p:nvSpPr>
        <p:spPr>
          <a:xfrm>
            <a:off x="0" y="2539500"/>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p93"/>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1080" name="Google Shape;1080;p93"/>
          <p:cNvSpPr txBox="1"/>
          <p:nvPr/>
        </p:nvSpPr>
        <p:spPr>
          <a:xfrm>
            <a:off x="184350" y="31709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1081" name="Google Shape;1081;p93"/>
          <p:cNvPicPr preferRelativeResize="0"/>
          <p:nvPr/>
        </p:nvPicPr>
        <p:blipFill rotWithShape="1">
          <a:blip r:embed="rId5">
            <a:alphaModFix/>
          </a:blip>
          <a:srcRect b="7278"/>
          <a:stretch/>
        </p:blipFill>
        <p:spPr>
          <a:xfrm>
            <a:off x="7261000" y="2539500"/>
            <a:ext cx="1870925" cy="1125693"/>
          </a:xfrm>
          <a:prstGeom prst="rect">
            <a:avLst/>
          </a:prstGeom>
          <a:noFill/>
          <a:ln>
            <a:noFill/>
          </a:ln>
        </p:spPr>
      </p:pic>
      <p:sp>
        <p:nvSpPr>
          <p:cNvPr id="1082" name="Google Shape;1082;p93"/>
          <p:cNvSpPr txBox="1"/>
          <p:nvPr/>
        </p:nvSpPr>
        <p:spPr>
          <a:xfrm>
            <a:off x="6577025" y="29061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Montserrat"/>
                <a:ea typeface="Montserrat"/>
                <a:cs typeface="Montserrat"/>
                <a:sym typeface="Montserrat"/>
              </a:rPr>
              <a:t>ALGEBRA 2</a:t>
            </a:r>
            <a:endParaRPr sz="1700">
              <a:solidFill>
                <a:srgbClr val="FFFFFF"/>
              </a:solidFill>
              <a:latin typeface="Montserrat"/>
              <a:ea typeface="Montserrat"/>
              <a:cs typeface="Montserrat"/>
              <a:sym typeface="Montserrat"/>
            </a:endParaRPr>
          </a:p>
        </p:txBody>
      </p:sp>
      <p:sp>
        <p:nvSpPr>
          <p:cNvPr id="1083" name="Google Shape;1083;p93"/>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4" name="Google Shape;1084;p93"/>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lg2 - Learning Goal">
  <p:cSld name="CUSTOM_38">
    <p:spTree>
      <p:nvGrpSpPr>
        <p:cNvPr id="1" name="Shape 1085"/>
        <p:cNvGrpSpPr/>
        <p:nvPr/>
      </p:nvGrpSpPr>
      <p:grpSpPr>
        <a:xfrm>
          <a:off x="0" y="0"/>
          <a:ext cx="0" cy="0"/>
          <a:chOff x="0" y="0"/>
          <a:chExt cx="0" cy="0"/>
        </a:xfrm>
      </p:grpSpPr>
      <p:sp>
        <p:nvSpPr>
          <p:cNvPr id="1086" name="Google Shape;1086;p94"/>
          <p:cNvSpPr/>
          <p:nvPr/>
        </p:nvSpPr>
        <p:spPr>
          <a:xfrm>
            <a:off x="0" y="-125"/>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1088" name="Google Shape;1088;p9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89" name="Google Shape;1089;p9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0" name="Google Shape;1090;p9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91" name="Google Shape;1091;p9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86008B"/>
                </a:solidFill>
                <a:latin typeface="Montserrat"/>
                <a:ea typeface="Montserrat"/>
                <a:cs typeface="Montserrat"/>
                <a:sym typeface="Montserrat"/>
              </a:defRPr>
            </a:lvl1pPr>
            <a:lvl2pPr lvl="1" algn="r" rtl="0">
              <a:spcBef>
                <a:spcPts val="0"/>
              </a:spcBef>
              <a:spcAft>
                <a:spcPts val="0"/>
              </a:spcAft>
              <a:buNone/>
              <a:defRPr>
                <a:solidFill>
                  <a:srgbClr val="86008B"/>
                </a:solidFill>
              </a:defRPr>
            </a:lvl2pPr>
            <a:lvl3pPr lvl="2" algn="r" rtl="0">
              <a:spcBef>
                <a:spcPts val="0"/>
              </a:spcBef>
              <a:spcAft>
                <a:spcPts val="0"/>
              </a:spcAft>
              <a:buNone/>
              <a:defRPr>
                <a:solidFill>
                  <a:srgbClr val="86008B"/>
                </a:solidFill>
              </a:defRPr>
            </a:lvl3pPr>
            <a:lvl4pPr lvl="3" algn="r" rtl="0">
              <a:spcBef>
                <a:spcPts val="0"/>
              </a:spcBef>
              <a:spcAft>
                <a:spcPts val="0"/>
              </a:spcAft>
              <a:buNone/>
              <a:defRPr>
                <a:solidFill>
                  <a:srgbClr val="86008B"/>
                </a:solidFill>
              </a:defRPr>
            </a:lvl4pPr>
            <a:lvl5pPr lvl="4" algn="r" rtl="0">
              <a:spcBef>
                <a:spcPts val="0"/>
              </a:spcBef>
              <a:spcAft>
                <a:spcPts val="0"/>
              </a:spcAft>
              <a:buNone/>
              <a:defRPr>
                <a:solidFill>
                  <a:srgbClr val="86008B"/>
                </a:solidFill>
              </a:defRPr>
            </a:lvl5pPr>
            <a:lvl6pPr lvl="5" algn="r" rtl="0">
              <a:spcBef>
                <a:spcPts val="0"/>
              </a:spcBef>
              <a:spcAft>
                <a:spcPts val="0"/>
              </a:spcAft>
              <a:buNone/>
              <a:defRPr>
                <a:solidFill>
                  <a:srgbClr val="86008B"/>
                </a:solidFill>
              </a:defRPr>
            </a:lvl6pPr>
            <a:lvl7pPr lvl="6" algn="r" rtl="0">
              <a:spcBef>
                <a:spcPts val="0"/>
              </a:spcBef>
              <a:spcAft>
                <a:spcPts val="0"/>
              </a:spcAft>
              <a:buNone/>
              <a:defRPr>
                <a:solidFill>
                  <a:srgbClr val="86008B"/>
                </a:solidFill>
              </a:defRPr>
            </a:lvl7pPr>
            <a:lvl8pPr lvl="7" algn="r" rtl="0">
              <a:spcBef>
                <a:spcPts val="0"/>
              </a:spcBef>
              <a:spcAft>
                <a:spcPts val="0"/>
              </a:spcAft>
              <a:buNone/>
              <a:defRPr>
                <a:solidFill>
                  <a:srgbClr val="86008B"/>
                </a:solidFill>
              </a:defRPr>
            </a:lvl8pPr>
            <a:lvl9pPr lvl="8" algn="r" rtl="0">
              <a:spcBef>
                <a:spcPts val="0"/>
              </a:spcBef>
              <a:spcAft>
                <a:spcPts val="0"/>
              </a:spcAft>
              <a:buNone/>
              <a:defRPr>
                <a:solidFill>
                  <a:srgbClr val="86008B"/>
                </a:solidFill>
              </a:defRPr>
            </a:lvl9pPr>
          </a:lstStyle>
          <a:p>
            <a:endParaRPr/>
          </a:p>
        </p:txBody>
      </p:sp>
      <p:pic>
        <p:nvPicPr>
          <p:cNvPr id="1092" name="Google Shape;1092;p94"/>
          <p:cNvPicPr preferRelativeResize="0"/>
          <p:nvPr/>
        </p:nvPicPr>
        <p:blipFill>
          <a:blip r:embed="rId4">
            <a:alphaModFix/>
          </a:blip>
          <a:stretch>
            <a:fillRect/>
          </a:stretch>
        </p:blipFill>
        <p:spPr>
          <a:xfrm>
            <a:off x="228675" y="4486200"/>
            <a:ext cx="2590650" cy="1822075"/>
          </a:xfrm>
          <a:prstGeom prst="rect">
            <a:avLst/>
          </a:prstGeom>
          <a:noFill/>
          <a:ln>
            <a:noFill/>
          </a:ln>
        </p:spPr>
      </p:pic>
      <p:sp>
        <p:nvSpPr>
          <p:cNvPr id="1093" name="Google Shape;1093;p94"/>
          <p:cNvSpPr txBox="1"/>
          <p:nvPr/>
        </p:nvSpPr>
        <p:spPr>
          <a:xfrm>
            <a:off x="0" y="3979450"/>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lg2 - Main">
  <p:cSld name="CUSTOM_46">
    <p:spTree>
      <p:nvGrpSpPr>
        <p:cNvPr id="1" name="Shape 1094"/>
        <p:cNvGrpSpPr/>
        <p:nvPr/>
      </p:nvGrpSpPr>
      <p:grpSpPr>
        <a:xfrm>
          <a:off x="0" y="0"/>
          <a:ext cx="0" cy="0"/>
          <a:chOff x="0" y="0"/>
          <a:chExt cx="0" cy="0"/>
        </a:xfrm>
      </p:grpSpPr>
      <p:sp>
        <p:nvSpPr>
          <p:cNvPr id="1095" name="Google Shape;1095;p9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6" name="Google Shape;1096;p9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97" name="Google Shape;1097;p9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8" name="Google Shape;1098;p9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99" name="Google Shape;1099;p9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0" name="Google Shape;1100;p9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01" name="Google Shape;1101;p9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02" name="Google Shape;1102;p9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Alg2 - Warm-up">
  <p:cSld name="CUSTOM_46_2">
    <p:spTree>
      <p:nvGrpSpPr>
        <p:cNvPr id="1" name="Shape 1103"/>
        <p:cNvGrpSpPr/>
        <p:nvPr/>
      </p:nvGrpSpPr>
      <p:grpSpPr>
        <a:xfrm>
          <a:off x="0" y="0"/>
          <a:ext cx="0" cy="0"/>
          <a:chOff x="0" y="0"/>
          <a:chExt cx="0" cy="0"/>
        </a:xfrm>
      </p:grpSpPr>
      <p:sp>
        <p:nvSpPr>
          <p:cNvPr id="1104" name="Google Shape;1104;p96"/>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5" name="Google Shape;1105;p9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06" name="Google Shape;1106;p9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07" name="Google Shape;1107;p9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8" name="Google Shape;1108;p9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9" name="Google Shape;1109;p9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10" name="Google Shape;1110;p96"/>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11" name="Google Shape;1111;p96"/>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12" name="Google Shape;1112;p9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113" name="Google Shape;1113;p9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lg2 - WODB">
  <p:cSld name="CUSTOM_46_1">
    <p:spTree>
      <p:nvGrpSpPr>
        <p:cNvPr id="1" name="Shape 1114"/>
        <p:cNvGrpSpPr/>
        <p:nvPr/>
      </p:nvGrpSpPr>
      <p:grpSpPr>
        <a:xfrm>
          <a:off x="0" y="0"/>
          <a:ext cx="0" cy="0"/>
          <a:chOff x="0" y="0"/>
          <a:chExt cx="0" cy="0"/>
        </a:xfrm>
      </p:grpSpPr>
      <p:sp>
        <p:nvSpPr>
          <p:cNvPr id="1115" name="Google Shape;1115;p97"/>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6" name="Google Shape;1116;p9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17" name="Google Shape;1117;p9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18" name="Google Shape;1118;p9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19" name="Google Shape;1119;p9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0" name="Google Shape;1120;p9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21" name="Google Shape;1121;p97"/>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22" name="Google Shape;1122;p97"/>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23" name="Google Shape;1123;p9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24" name="Google Shape;1124;p9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Alg2 - Math Talk">
  <p:cSld name="CUSTOM_46_1_1">
    <p:spTree>
      <p:nvGrpSpPr>
        <p:cNvPr id="1" name="Shape 1125"/>
        <p:cNvGrpSpPr/>
        <p:nvPr/>
      </p:nvGrpSpPr>
      <p:grpSpPr>
        <a:xfrm>
          <a:off x="0" y="0"/>
          <a:ext cx="0" cy="0"/>
          <a:chOff x="0" y="0"/>
          <a:chExt cx="0" cy="0"/>
        </a:xfrm>
      </p:grpSpPr>
      <p:sp>
        <p:nvSpPr>
          <p:cNvPr id="1126" name="Google Shape;1126;p9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7" name="Google Shape;1127;p9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8" name="Google Shape;1128;p9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29" name="Google Shape;1129;p9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30" name="Google Shape;1130;p9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1" name="Google Shape;1131;p9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32" name="Google Shape;1132;p98"/>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33" name="Google Shape;1133;p98"/>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34" name="Google Shape;1134;p9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1135" name="Google Shape;1135;p98"/>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Alg2 - Notice and Wonder">
  <p:cSld name="CUSTOM_46_1_1_1">
    <p:spTree>
      <p:nvGrpSpPr>
        <p:cNvPr id="1" name="Shape 1136"/>
        <p:cNvGrpSpPr/>
        <p:nvPr/>
      </p:nvGrpSpPr>
      <p:grpSpPr>
        <a:xfrm>
          <a:off x="0" y="0"/>
          <a:ext cx="0" cy="0"/>
          <a:chOff x="0" y="0"/>
          <a:chExt cx="0" cy="0"/>
        </a:xfrm>
      </p:grpSpPr>
      <p:sp>
        <p:nvSpPr>
          <p:cNvPr id="1137" name="Google Shape;1137;p99"/>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8" name="Google Shape;1138;p9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39" name="Google Shape;1139;p9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40" name="Google Shape;1140;p9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41" name="Google Shape;1141;p99"/>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42" name="Google Shape;1142;p9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43" name="Google Shape;1143;p99"/>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44" name="Google Shape;1144;p99"/>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5" name="Google Shape;1145;p9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146" name="Google Shape;1146;p99"/>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Alg2 - NW (not warm-up)">
  <p:cSld name="CUSTOM_46_1_1_1_1">
    <p:spTree>
      <p:nvGrpSpPr>
        <p:cNvPr id="1" name="Shape 1147"/>
        <p:cNvGrpSpPr/>
        <p:nvPr/>
      </p:nvGrpSpPr>
      <p:grpSpPr>
        <a:xfrm>
          <a:off x="0" y="0"/>
          <a:ext cx="0" cy="0"/>
          <a:chOff x="0" y="0"/>
          <a:chExt cx="0" cy="0"/>
        </a:xfrm>
      </p:grpSpPr>
      <p:sp>
        <p:nvSpPr>
          <p:cNvPr id="1148" name="Google Shape;1148;p100"/>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10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50" name="Google Shape;1150;p10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51" name="Google Shape;1151;p10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52" name="Google Shape;1152;p10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53" name="Google Shape;1153;p10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54" name="Google Shape;1154;p100"/>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55" name="Google Shape;1155;p100"/>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56" name="Google Shape;1156;p10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157" name="Google Shape;1157;p10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Alg2 - Digital applet">
  <p:cSld name="CUSTOM_46_1_1_1_1_1">
    <p:spTree>
      <p:nvGrpSpPr>
        <p:cNvPr id="1" name="Shape 1158"/>
        <p:cNvGrpSpPr/>
        <p:nvPr/>
      </p:nvGrpSpPr>
      <p:grpSpPr>
        <a:xfrm>
          <a:off x="0" y="0"/>
          <a:ext cx="0" cy="0"/>
          <a:chOff x="0" y="0"/>
          <a:chExt cx="0" cy="0"/>
        </a:xfrm>
      </p:grpSpPr>
      <p:sp>
        <p:nvSpPr>
          <p:cNvPr id="1159" name="Google Shape;1159;p101"/>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0" name="Google Shape;1160;p10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61" name="Google Shape;1161;p10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62" name="Google Shape;1162;p10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63" name="Google Shape;1163;p10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4" name="Google Shape;1164;p10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65" name="Google Shape;1165;p101"/>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66" name="Google Shape;1166;p101"/>
          <p:cNvSpPr/>
          <p:nvPr/>
        </p:nvSpPr>
        <p:spPr>
          <a:xfrm>
            <a:off x="352853" y="2249439"/>
            <a:ext cx="2475900" cy="23592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7" name="Google Shape;1167;p101"/>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168" name="Google Shape;1168;p101"/>
          <p:cNvPicPr preferRelativeResize="0"/>
          <p:nvPr/>
        </p:nvPicPr>
        <p:blipFill>
          <a:blip r:embed="rId4">
            <a:alphaModFix/>
          </a:blip>
          <a:stretch>
            <a:fillRect/>
          </a:stretch>
        </p:blipFill>
        <p:spPr>
          <a:xfrm>
            <a:off x="843500" y="2919099"/>
            <a:ext cx="1050000" cy="738500"/>
          </a:xfrm>
          <a:prstGeom prst="rect">
            <a:avLst/>
          </a:prstGeom>
          <a:noFill/>
          <a:ln>
            <a:noFill/>
          </a:ln>
        </p:spPr>
      </p:pic>
      <p:grpSp>
        <p:nvGrpSpPr>
          <p:cNvPr id="1169" name="Google Shape;1169;p101"/>
          <p:cNvGrpSpPr/>
          <p:nvPr/>
        </p:nvGrpSpPr>
        <p:grpSpPr>
          <a:xfrm>
            <a:off x="1611587" y="3368339"/>
            <a:ext cx="961144" cy="648708"/>
            <a:chOff x="4376850" y="2698575"/>
            <a:chExt cx="1746900" cy="1223746"/>
          </a:xfrm>
        </p:grpSpPr>
        <p:sp>
          <p:nvSpPr>
            <p:cNvPr id="1170" name="Google Shape;1170;p101"/>
            <p:cNvSpPr/>
            <p:nvPr/>
          </p:nvSpPr>
          <p:spPr>
            <a:xfrm>
              <a:off x="4376850" y="2698575"/>
              <a:ext cx="1746900" cy="1180200"/>
            </a:xfrm>
            <a:prstGeom prst="roundRect">
              <a:avLst>
                <a:gd name="adj" fmla="val 16667"/>
              </a:avLst>
            </a:prstGeom>
            <a:solidFill>
              <a:srgbClr val="86008B"/>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01"/>
            <p:cNvGrpSpPr/>
            <p:nvPr/>
          </p:nvGrpSpPr>
          <p:grpSpPr>
            <a:xfrm>
              <a:off x="5097702" y="3836344"/>
              <a:ext cx="305178" cy="85977"/>
              <a:chOff x="2704175" y="4079500"/>
              <a:chExt cx="992450" cy="279600"/>
            </a:xfrm>
          </p:grpSpPr>
          <p:sp>
            <p:nvSpPr>
              <p:cNvPr id="1172" name="Google Shape;1172;p101"/>
              <p:cNvSpPr/>
              <p:nvPr/>
            </p:nvSpPr>
            <p:spPr>
              <a:xfrm>
                <a:off x="270417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1"/>
              <p:cNvSpPr/>
              <p:nvPr/>
            </p:nvSpPr>
            <p:spPr>
              <a:xfrm>
                <a:off x="3060600"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1"/>
              <p:cNvSpPr/>
              <p:nvPr/>
            </p:nvSpPr>
            <p:spPr>
              <a:xfrm>
                <a:off x="341702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75" name="Google Shape;1175;p101"/>
          <p:cNvPicPr preferRelativeResize="0"/>
          <p:nvPr/>
        </p:nvPicPr>
        <p:blipFill>
          <a:blip r:embed="rId4">
            <a:alphaModFix/>
          </a:blip>
          <a:stretch>
            <a:fillRect/>
          </a:stretch>
        </p:blipFill>
        <p:spPr>
          <a:xfrm>
            <a:off x="1698015" y="3415501"/>
            <a:ext cx="788258" cy="554400"/>
          </a:xfrm>
          <a:prstGeom prst="rect">
            <a:avLst/>
          </a:prstGeom>
          <a:noFill/>
          <a:ln>
            <a:noFill/>
          </a:ln>
        </p:spPr>
      </p:pic>
      <p:sp>
        <p:nvSpPr>
          <p:cNvPr id="1176" name="Google Shape;1176;p101"/>
          <p:cNvSpPr txBox="1">
            <a:spLocks noGrp="1"/>
          </p:cNvSpPr>
          <p:nvPr>
            <p:ph type="body" idx="2"/>
          </p:nvPr>
        </p:nvSpPr>
        <p:spPr>
          <a:xfrm>
            <a:off x="333605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4320">
          <p15:clr>
            <a:srgbClr val="EA4335"/>
          </p15:clr>
        </p15:guide>
        <p15:guide id="3" pos="5760">
          <p15:clr>
            <a:srgbClr val="EA4335"/>
          </p15:clr>
        </p15:guide>
        <p15:guide id="4" pos="1440">
          <p15:clr>
            <a:srgbClr val="EA4335"/>
          </p15:clr>
        </p15:guide>
        <p15:guide id="5">
          <p15:clr>
            <a:srgbClr val="EA4335"/>
          </p15:clr>
        </p15:guide>
        <p15:guide id="6" orient="horz" pos="1728">
          <p15:clr>
            <a:srgbClr val="EA4335"/>
          </p15:clr>
        </p15:guide>
        <p15:guide id="7" orient="horz" pos="1152">
          <p15:clr>
            <a:srgbClr val="EA4335"/>
          </p15:clr>
        </p15:guide>
        <p15:guide id="8" orient="horz" pos="2304">
          <p15:clr>
            <a:srgbClr val="EA4335"/>
          </p15:clr>
        </p15:guide>
        <p15:guide id="9" orient="horz" pos="2880">
          <p15:clr>
            <a:srgbClr val="EA4335"/>
          </p15:clr>
        </p15:guide>
        <p15:guide id="10" orient="horz" pos="4032">
          <p15:clr>
            <a:srgbClr val="EA4335"/>
          </p15:clr>
        </p15:guide>
        <p15:guide id="11" pos="288">
          <p15:clr>
            <a:srgbClr val="EA4335"/>
          </p15:clr>
        </p15:guide>
        <p15:guide id="12" orient="horz" pos="288">
          <p15:clr>
            <a:srgbClr val="EA4335"/>
          </p15:clr>
        </p15:guide>
        <p15:guide id="13" pos="864">
          <p15:clr>
            <a:srgbClr val="EA4335"/>
          </p15:clr>
        </p15:guide>
        <p15:guide id="14" pos="2016">
          <p15:clr>
            <a:srgbClr val="EA4335"/>
          </p15:clr>
        </p15:guide>
        <p15:guide id="15" pos="2592">
          <p15:clr>
            <a:srgbClr val="EA4335"/>
          </p15:clr>
        </p15:guide>
        <p15:guide id="16" orient="horz" pos="576">
          <p15:clr>
            <a:srgbClr val="EA4335"/>
          </p15:clr>
        </p15:guide>
        <p15:guide id="17" orient="horz" pos="3456">
          <p15:clr>
            <a:srgbClr val="EA4335"/>
          </p15:clr>
        </p15:guide>
        <p15:guide id="18" pos="3168">
          <p15:clr>
            <a:srgbClr val="EA4335"/>
          </p15:clr>
        </p15:guide>
        <p15:guide id="19" pos="3744">
          <p15:clr>
            <a:srgbClr val="EA4335"/>
          </p15:clr>
        </p15:guide>
        <p15:guide id="20" pos="4860">
          <p15:clr>
            <a:srgbClr val="EA4335"/>
          </p15:clr>
        </p15:guide>
        <p15:guide id="21" pos="547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8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0.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hyperlink" Target="https://im.kendallhunt.com/HS/students/2/1/6/index.html" TargetMode="External"/><Relationship Id="rId2" Type="http://schemas.openxmlformats.org/officeDocument/2006/relationships/notesSlide" Target="../notesSlides/notesSlide23.xml"/><Relationship Id="rId1" Type="http://schemas.openxmlformats.org/officeDocument/2006/relationships/slideLayout" Target="../slideLayouts/slideLayout8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hyperlink" Target="https://im.kendallhunt.com/HS/students/2/1/6/index.html" TargetMode="External"/><Relationship Id="rId2" Type="http://schemas.openxmlformats.org/officeDocument/2006/relationships/notesSlide" Target="../notesSlides/notesSlide25.xml"/><Relationship Id="rId1" Type="http://schemas.openxmlformats.org/officeDocument/2006/relationships/slideLayout" Target="../slideLayouts/slideLayout86.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hyperlink" Target="https://im.kendallhunt.com/HS/students/2/1/5/index.html" TargetMode="External"/><Relationship Id="rId2" Type="http://schemas.openxmlformats.org/officeDocument/2006/relationships/notesSlide" Target="../notesSlides/notesSlide5.xml"/><Relationship Id="rId1" Type="http://schemas.openxmlformats.org/officeDocument/2006/relationships/slideLayout" Target="../slideLayouts/slideLayout8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hyperlink" Target="https://im.kendallhunt.com/HS/students/2/1/5/index.html" TargetMode="External"/><Relationship Id="rId2" Type="http://schemas.openxmlformats.org/officeDocument/2006/relationships/notesSlide" Target="../notesSlides/notesSlide7.xml"/><Relationship Id="rId1" Type="http://schemas.openxmlformats.org/officeDocument/2006/relationships/slideLayout" Target="../slideLayouts/slideLayout8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5</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Construction Techniques 3: Perpendicular Lines and Angle Bisectors</a:t>
            </a:r>
            <a:endParaRPr sz="1800"/>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Constructions and Rigid Transformations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17"/>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100"/>
              <a:t>A line through the vertex of an angle that divides it into two equal angles.</a:t>
            </a:r>
            <a:endParaRPr sz="2100"/>
          </a:p>
        </p:txBody>
      </p:sp>
      <p:sp>
        <p:nvSpPr>
          <p:cNvPr id="1308" name="Google Shape;1308;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09" name="Google Shape;1309;p117"/>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angle bisector</a:t>
            </a:r>
            <a:endParaRPr/>
          </a:p>
        </p:txBody>
      </p:sp>
      <p:pic>
        <p:nvPicPr>
          <p:cNvPr id="1310" name="Google Shape;1310;p117"/>
          <p:cNvPicPr preferRelativeResize="0"/>
          <p:nvPr/>
        </p:nvPicPr>
        <p:blipFill>
          <a:blip r:embed="rId3">
            <a:alphaModFix/>
          </a:blip>
          <a:stretch>
            <a:fillRect/>
          </a:stretch>
        </p:blipFill>
        <p:spPr>
          <a:xfrm>
            <a:off x="5816150" y="2222275"/>
            <a:ext cx="2870650" cy="2870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118"/>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t>A circle of radius </a:t>
            </a:r>
            <a:r>
              <a:rPr lang="en" sz="2100" i="1"/>
              <a:t>r</a:t>
            </a:r>
            <a:r>
              <a:rPr lang="en" sz="2100"/>
              <a:t> with center </a:t>
            </a:r>
            <a:r>
              <a:rPr lang="en" sz="2100" i="1"/>
              <a:t>O</a:t>
            </a:r>
            <a:r>
              <a:rPr lang="en" sz="2100"/>
              <a:t> is the set of all points that are a distance </a:t>
            </a:r>
            <a:r>
              <a:rPr lang="en" sz="2100" i="1"/>
              <a:t>r</a:t>
            </a:r>
            <a:r>
              <a:rPr lang="en" sz="2100"/>
              <a:t> units from </a:t>
            </a:r>
            <a:r>
              <a:rPr lang="en" sz="2100" i="1"/>
              <a:t>O</a:t>
            </a:r>
            <a:r>
              <a:rPr lang="en" sz="2100"/>
              <a:t>. </a:t>
            </a:r>
            <a:endParaRPr sz="2100"/>
          </a:p>
          <a:p>
            <a:pPr marL="0" lvl="0" indent="0" algn="l" rtl="0">
              <a:spcBef>
                <a:spcPts val="1000"/>
              </a:spcBef>
              <a:spcAft>
                <a:spcPts val="1000"/>
              </a:spcAft>
              <a:buNone/>
            </a:pPr>
            <a:r>
              <a:rPr lang="en" sz="2100"/>
              <a:t>To draw a circle of radius 3 and center </a:t>
            </a:r>
            <a:r>
              <a:rPr lang="en" sz="2100" i="1"/>
              <a:t>O</a:t>
            </a:r>
            <a:r>
              <a:rPr lang="en" sz="2100"/>
              <a:t>, use a compass to draw all the points at a distance 3 from </a:t>
            </a:r>
            <a:r>
              <a:rPr lang="en" sz="2100" i="1"/>
              <a:t>O</a:t>
            </a:r>
            <a:r>
              <a:rPr lang="en" sz="2100"/>
              <a:t>.</a:t>
            </a:r>
            <a:endParaRPr sz="2100"/>
          </a:p>
        </p:txBody>
      </p:sp>
      <p:sp>
        <p:nvSpPr>
          <p:cNvPr id="1316" name="Google Shape;1316;p118"/>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17" name="Google Shape;1317;p118"/>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circle</a:t>
            </a:r>
            <a:endParaRPr/>
          </a:p>
        </p:txBody>
      </p:sp>
      <p:pic>
        <p:nvPicPr>
          <p:cNvPr id="1318" name="Google Shape;1318;p118"/>
          <p:cNvPicPr preferRelativeResize="0"/>
          <p:nvPr/>
        </p:nvPicPr>
        <p:blipFill>
          <a:blip r:embed="rId3">
            <a:alphaModFix/>
          </a:blip>
          <a:stretch>
            <a:fillRect/>
          </a:stretch>
        </p:blipFill>
        <p:spPr>
          <a:xfrm>
            <a:off x="5615375" y="1719025"/>
            <a:ext cx="3071425" cy="29801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119"/>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reasonable guess that you are trying to either prove or disprove.</a:t>
            </a:r>
            <a:endParaRPr sz="2400"/>
          </a:p>
        </p:txBody>
      </p:sp>
      <p:sp>
        <p:nvSpPr>
          <p:cNvPr id="1324" name="Google Shape;1324;p119"/>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25" name="Google Shape;1325;p119"/>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conjecture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120"/>
          <p:cNvSpPr txBox="1">
            <a:spLocks noGrp="1"/>
          </p:cNvSpPr>
          <p:nvPr>
            <p:ph type="body" idx="2"/>
          </p:nvPr>
        </p:nvSpPr>
        <p:spPr>
          <a:xfrm>
            <a:off x="461100" y="1828800"/>
            <a:ext cx="8225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We say a polygon is inscribed in a circle if it fits inside the circle and every vertex of the polygon is on the circle. We say a circle is inscribed in a polygon if it fits inside the polygon and every side of the polygon is tangent to the circle.</a:t>
            </a:r>
            <a:endParaRPr sz="2400"/>
          </a:p>
        </p:txBody>
      </p:sp>
      <p:sp>
        <p:nvSpPr>
          <p:cNvPr id="1331" name="Google Shape;1331;p12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32" name="Google Shape;1332;p120"/>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inscribed</a:t>
            </a:r>
            <a:endParaRPr/>
          </a:p>
        </p:txBody>
      </p:sp>
      <p:pic>
        <p:nvPicPr>
          <p:cNvPr id="1333" name="Google Shape;1333;p120"/>
          <p:cNvPicPr preferRelativeResize="0"/>
          <p:nvPr/>
        </p:nvPicPr>
        <p:blipFill>
          <a:blip r:embed="rId3">
            <a:alphaModFix/>
          </a:blip>
          <a:stretch>
            <a:fillRect/>
          </a:stretch>
        </p:blipFill>
        <p:spPr>
          <a:xfrm>
            <a:off x="2555625" y="4232300"/>
            <a:ext cx="4457700" cy="1485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21"/>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set of points on a line with two endpoints.</a:t>
            </a:r>
            <a:endParaRPr sz="2400"/>
          </a:p>
        </p:txBody>
      </p:sp>
      <p:sp>
        <p:nvSpPr>
          <p:cNvPr id="1339" name="Google Shape;1339;p12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40" name="Google Shape;1340;p121"/>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segment</a:t>
            </a:r>
            <a:endParaRPr/>
          </a:p>
        </p:txBody>
      </p:sp>
      <p:pic>
        <p:nvPicPr>
          <p:cNvPr id="1341" name="Google Shape;1341;p121"/>
          <p:cNvPicPr preferRelativeResize="0"/>
          <p:nvPr/>
        </p:nvPicPr>
        <p:blipFill>
          <a:blip r:embed="rId3">
            <a:alphaModFix/>
          </a:blip>
          <a:stretch>
            <a:fillRect/>
          </a:stretch>
        </p:blipFill>
        <p:spPr>
          <a:xfrm>
            <a:off x="5943600" y="1871425"/>
            <a:ext cx="2755500" cy="2755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122"/>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Two lines that don't intersect are called parallel. We can also call segments parallel if they extend into parallel lines.</a:t>
            </a:r>
            <a:endParaRPr sz="2400"/>
          </a:p>
        </p:txBody>
      </p:sp>
      <p:sp>
        <p:nvSpPr>
          <p:cNvPr id="1347" name="Google Shape;1347;p12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48" name="Google Shape;1348;p122"/>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parallel</a:t>
            </a:r>
            <a:endParaRPr/>
          </a:p>
        </p:txBody>
      </p:sp>
      <p:pic>
        <p:nvPicPr>
          <p:cNvPr id="1349" name="Google Shape;1349;p122"/>
          <p:cNvPicPr preferRelativeResize="0"/>
          <p:nvPr/>
        </p:nvPicPr>
        <p:blipFill>
          <a:blip r:embed="rId3">
            <a:alphaModFix/>
          </a:blip>
          <a:stretch>
            <a:fillRect/>
          </a:stretch>
        </p:blipFill>
        <p:spPr>
          <a:xfrm>
            <a:off x="6165350" y="1828800"/>
            <a:ext cx="2521455" cy="2700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123"/>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The perpendicular bisector of a segment is a line through the midpoint of the segment that is perpendicular to it. </a:t>
            </a:r>
            <a:endParaRPr sz="2400"/>
          </a:p>
        </p:txBody>
      </p:sp>
      <p:sp>
        <p:nvSpPr>
          <p:cNvPr id="1355" name="Google Shape;1355;p12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
        <p:nvSpPr>
          <p:cNvPr id="1356" name="Google Shape;1356;p123"/>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a:t>perpendicular bisector</a:t>
            </a:r>
            <a:endParaRPr sz="5400"/>
          </a:p>
        </p:txBody>
      </p:sp>
      <p:pic>
        <p:nvPicPr>
          <p:cNvPr id="1357" name="Google Shape;1357;p123"/>
          <p:cNvPicPr preferRelativeResize="0"/>
          <p:nvPr/>
        </p:nvPicPr>
        <p:blipFill>
          <a:blip r:embed="rId3">
            <a:alphaModFix/>
          </a:blip>
          <a:stretch>
            <a:fillRect/>
          </a:stretch>
        </p:blipFill>
        <p:spPr>
          <a:xfrm>
            <a:off x="5565175" y="2184713"/>
            <a:ext cx="2945775" cy="2945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24"/>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5</a:t>
            </a:r>
            <a:endParaRPr/>
          </a:p>
        </p:txBody>
      </p:sp>
      <p:sp>
        <p:nvSpPr>
          <p:cNvPr id="1363" name="Google Shape;1363;p124"/>
          <p:cNvSpPr txBox="1">
            <a:spLocks noGrp="1"/>
          </p:cNvSpPr>
          <p:nvPr>
            <p:ph type="body" idx="2"/>
          </p:nvPr>
        </p:nvSpPr>
        <p:spPr>
          <a:xfrm>
            <a:off x="365750" y="1431200"/>
            <a:ext cx="5394900" cy="36303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I can construct a line that is perpendicular to a given line through a point on the line.</a:t>
            </a:r>
            <a:endParaRPr sz="2700"/>
          </a:p>
          <a:p>
            <a:pPr marL="457200" lvl="0" indent="-400050" algn="l" rtl="0">
              <a:spcBef>
                <a:spcPts val="1000"/>
              </a:spcBef>
              <a:spcAft>
                <a:spcPts val="0"/>
              </a:spcAft>
              <a:buSzPts val="2700"/>
              <a:buChar char="●"/>
            </a:pPr>
            <a:r>
              <a:rPr lang="en" sz="2700"/>
              <a:t>I can construct an angle bisector.</a:t>
            </a:r>
            <a:endParaRPr sz="2700"/>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10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6</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Construction Techniques 4: Parallel and Perpendicular Lines</a:t>
            </a:r>
            <a:endParaRPr sz="2100"/>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Constructions and Rigid Transformations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use tools to draw parallel and perpendicular lines precisely.</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use tools to solve some construction challenges.</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Each pair of shapes is congruent. Mentally identify a transformation or sequence of transformations that could take one shape to the other.</a:t>
            </a:r>
            <a:endParaRPr sz="2400"/>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457200" lvl="0" indent="0" algn="l" rtl="0">
              <a:spcBef>
                <a:spcPts val="1000"/>
              </a:spcBef>
              <a:spcAft>
                <a:spcPts val="1000"/>
              </a:spcAft>
              <a:buNone/>
            </a:pPr>
            <a:endParaRPr/>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Transformations</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1</a:t>
            </a:r>
            <a:endParaRPr/>
          </a:p>
        </p:txBody>
      </p:sp>
      <p:pic>
        <p:nvPicPr>
          <p:cNvPr id="1257" name="Google Shape;1257;p110"/>
          <p:cNvPicPr preferRelativeResize="0"/>
          <p:nvPr/>
        </p:nvPicPr>
        <p:blipFill>
          <a:blip r:embed="rId3">
            <a:alphaModFix/>
          </a:blip>
          <a:stretch>
            <a:fillRect/>
          </a:stretch>
        </p:blipFill>
        <p:spPr>
          <a:xfrm>
            <a:off x="914125" y="2335400"/>
            <a:ext cx="2528279" cy="1927500"/>
          </a:xfrm>
          <a:prstGeom prst="rect">
            <a:avLst/>
          </a:prstGeom>
          <a:noFill/>
          <a:ln>
            <a:noFill/>
          </a:ln>
        </p:spPr>
      </p:pic>
      <p:pic>
        <p:nvPicPr>
          <p:cNvPr id="1258" name="Google Shape;1258;p110"/>
          <p:cNvPicPr preferRelativeResize="0"/>
          <p:nvPr/>
        </p:nvPicPr>
        <p:blipFill>
          <a:blip r:embed="rId4">
            <a:alphaModFix/>
          </a:blip>
          <a:stretch>
            <a:fillRect/>
          </a:stretch>
        </p:blipFill>
        <p:spPr>
          <a:xfrm>
            <a:off x="5549234" y="2193415"/>
            <a:ext cx="2166016" cy="1747825"/>
          </a:xfrm>
          <a:prstGeom prst="rect">
            <a:avLst/>
          </a:prstGeom>
          <a:noFill/>
          <a:ln>
            <a:noFill/>
          </a:ln>
        </p:spPr>
      </p:pic>
      <p:pic>
        <p:nvPicPr>
          <p:cNvPr id="1259" name="Google Shape;1259;p110"/>
          <p:cNvPicPr preferRelativeResize="0"/>
          <p:nvPr/>
        </p:nvPicPr>
        <p:blipFill>
          <a:blip r:embed="rId5">
            <a:alphaModFix/>
          </a:blip>
          <a:stretch>
            <a:fillRect/>
          </a:stretch>
        </p:blipFill>
        <p:spPr>
          <a:xfrm>
            <a:off x="1323975" y="4349475"/>
            <a:ext cx="2388681" cy="1927500"/>
          </a:xfrm>
          <a:prstGeom prst="rect">
            <a:avLst/>
          </a:prstGeom>
          <a:noFill/>
          <a:ln>
            <a:noFill/>
          </a:ln>
        </p:spPr>
      </p:pic>
      <p:pic>
        <p:nvPicPr>
          <p:cNvPr id="1260" name="Google Shape;1260;p110"/>
          <p:cNvPicPr preferRelativeResize="0"/>
          <p:nvPr/>
        </p:nvPicPr>
        <p:blipFill>
          <a:blip r:embed="rId6">
            <a:alphaModFix/>
          </a:blip>
          <a:stretch>
            <a:fillRect/>
          </a:stretch>
        </p:blipFill>
        <p:spPr>
          <a:xfrm>
            <a:off x="5326575" y="4371875"/>
            <a:ext cx="2388675" cy="19274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7"/>
                                        </p:tgtEl>
                                        <p:attrNameLst>
                                          <p:attrName>style.visibility</p:attrName>
                                        </p:attrNameLst>
                                      </p:cBhvr>
                                      <p:to>
                                        <p:strVal val="visible"/>
                                      </p:to>
                                    </p:set>
                                    <p:animEffect transition="in" filter="fade">
                                      <p:cBhvr>
                                        <p:cTn id="7" dur="1000"/>
                                        <p:tgtEl>
                                          <p:spTgt spid="12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8"/>
                                        </p:tgtEl>
                                        <p:attrNameLst>
                                          <p:attrName>style.visibility</p:attrName>
                                        </p:attrNameLst>
                                      </p:cBhvr>
                                      <p:to>
                                        <p:strVal val="visible"/>
                                      </p:to>
                                    </p:set>
                                    <p:animEffect transition="in" filter="fade">
                                      <p:cBhvr>
                                        <p:cTn id="12" dur="1000"/>
                                        <p:tgtEl>
                                          <p:spTgt spid="1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
                                        </p:tgtEl>
                                        <p:attrNameLst>
                                          <p:attrName>style.visibility</p:attrName>
                                        </p:attrNameLst>
                                      </p:cBhvr>
                                      <p:to>
                                        <p:strVal val="visible"/>
                                      </p:to>
                                    </p:set>
                                    <p:animEffect transition="in" filter="fade">
                                      <p:cBhvr>
                                        <p:cTn id="17" dur="1000"/>
                                        <p:tgtEl>
                                          <p:spTgt spid="12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0"/>
                                        </p:tgtEl>
                                        <p:attrNameLst>
                                          <p:attrName>style.visibility</p:attrName>
                                        </p:attrNameLst>
                                      </p:cBhvr>
                                      <p:to>
                                        <p:strVal val="visible"/>
                                      </p:to>
                                    </p:set>
                                    <p:animEffect transition="in" filter="fade">
                                      <p:cBhvr>
                                        <p:cTn id="22" dur="1000"/>
                                        <p:tgtEl>
                                          <p:spTgt spid="1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111"/>
          <p:cNvSpPr txBox="1">
            <a:spLocks noGrp="1"/>
          </p:cNvSpPr>
          <p:nvPr>
            <p:ph type="body" idx="1"/>
          </p:nvPr>
        </p:nvSpPr>
        <p:spPr>
          <a:xfrm>
            <a:off x="457200" y="2862292"/>
            <a:ext cx="8229600" cy="795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circles of a certain radius</a:t>
            </a:r>
            <a:endParaRPr sz="1500"/>
          </a:p>
          <a:p>
            <a:pPr marL="457200" lvl="0" indent="-323850" algn="l" rtl="0">
              <a:spcBef>
                <a:spcPts val="1000"/>
              </a:spcBef>
              <a:spcAft>
                <a:spcPts val="0"/>
              </a:spcAft>
              <a:buSzPts val="1500"/>
              <a:buChar char="●"/>
            </a:pPr>
            <a:r>
              <a:rPr lang="en" sz="1500"/>
              <a:t>lines and line segments through two points</a:t>
            </a:r>
            <a:endParaRPr sz="1500"/>
          </a:p>
          <a:p>
            <a:pPr marL="457200" lvl="0" indent="-323850" algn="l" rtl="0">
              <a:spcBef>
                <a:spcPts val="1000"/>
              </a:spcBef>
              <a:spcAft>
                <a:spcPts val="0"/>
              </a:spcAft>
              <a:buSzPts val="1500"/>
              <a:buChar char="●"/>
            </a:pPr>
            <a:r>
              <a:rPr lang="en" sz="1500"/>
              <a:t>regular hexagons</a:t>
            </a:r>
            <a:endParaRPr sz="1500"/>
          </a:p>
          <a:p>
            <a:pPr marL="457200" lvl="0" indent="-323850" algn="l" rtl="0">
              <a:spcBef>
                <a:spcPts val="1000"/>
              </a:spcBef>
              <a:spcAft>
                <a:spcPts val="0"/>
              </a:spcAft>
              <a:buSzPts val="1500"/>
              <a:buChar char="●"/>
            </a:pPr>
            <a:r>
              <a:rPr lang="en" sz="1500"/>
              <a:t>equilateral triangles</a:t>
            </a:r>
            <a:endParaRPr sz="1500"/>
          </a:p>
          <a:p>
            <a:pPr marL="457200" lvl="0" indent="-323850" algn="l" rtl="0">
              <a:spcBef>
                <a:spcPts val="1000"/>
              </a:spcBef>
              <a:spcAft>
                <a:spcPts val="0"/>
              </a:spcAft>
              <a:buSzPts val="1500"/>
              <a:buChar char="●"/>
            </a:pPr>
            <a:r>
              <a:rPr lang="en" sz="1500"/>
              <a:t>a perpendicular bisector of a given segment</a:t>
            </a:r>
            <a:endParaRPr sz="1500"/>
          </a:p>
          <a:p>
            <a:pPr marL="457200" lvl="0" indent="-323850" algn="l" rtl="0">
              <a:spcBef>
                <a:spcPts val="1000"/>
              </a:spcBef>
              <a:spcAft>
                <a:spcPts val="0"/>
              </a:spcAft>
              <a:buSzPts val="1500"/>
              <a:buChar char="●"/>
            </a:pPr>
            <a:r>
              <a:rPr lang="en" sz="1500"/>
              <a:t>a perpendicular line through a point on the given line</a:t>
            </a:r>
            <a:endParaRPr sz="1500"/>
          </a:p>
          <a:p>
            <a:pPr marL="457200" lvl="0" indent="-323850" algn="l" rtl="0">
              <a:spcBef>
                <a:spcPts val="1000"/>
              </a:spcBef>
              <a:spcAft>
                <a:spcPts val="0"/>
              </a:spcAft>
              <a:buSzPts val="1500"/>
              <a:buChar char="●"/>
            </a:pPr>
            <a:r>
              <a:rPr lang="en" sz="1500"/>
              <a:t>a perpendicular line through a point not on the given line (added in this lesson)</a:t>
            </a:r>
            <a:endParaRPr sz="1500"/>
          </a:p>
          <a:p>
            <a:pPr marL="457200" lvl="0" indent="-323850" algn="l" rtl="0">
              <a:spcBef>
                <a:spcPts val="1000"/>
              </a:spcBef>
              <a:spcAft>
                <a:spcPts val="1000"/>
              </a:spcAft>
              <a:buSzPts val="1500"/>
              <a:buChar char="●"/>
            </a:pPr>
            <a:r>
              <a:rPr lang="en" sz="1500"/>
              <a:t>a parallel line through a point not on the given line (added in this lesson)</a:t>
            </a:r>
            <a:endParaRPr sz="1500"/>
          </a:p>
        </p:txBody>
      </p:sp>
      <p:sp>
        <p:nvSpPr>
          <p:cNvPr id="1266" name="Google Shape;1266;p111"/>
          <p:cNvSpPr txBox="1">
            <a:spLocks noGrp="1"/>
          </p:cNvSpPr>
          <p:nvPr>
            <p:ph type="title"/>
          </p:nvPr>
        </p:nvSpPr>
        <p:spPr>
          <a:xfrm>
            <a:off x="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Standing on the Shoulders of Giants</a:t>
            </a:r>
            <a:endParaRPr/>
          </a:p>
        </p:txBody>
      </p:sp>
      <p:sp>
        <p:nvSpPr>
          <p:cNvPr id="1267" name="Google Shape;1267;p111"/>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2</a:t>
            </a:r>
            <a:endParaRPr/>
          </a:p>
        </p:txBody>
      </p:sp>
      <p:pic>
        <p:nvPicPr>
          <p:cNvPr id="1268" name="Google Shape;1268;p111"/>
          <p:cNvPicPr preferRelativeResize="0"/>
          <p:nvPr/>
        </p:nvPicPr>
        <p:blipFill>
          <a:blip r:embed="rId3">
            <a:alphaModFix/>
          </a:blip>
          <a:stretch>
            <a:fillRect/>
          </a:stretch>
        </p:blipFill>
        <p:spPr>
          <a:xfrm>
            <a:off x="1039975" y="1737125"/>
            <a:ext cx="2971800" cy="361950"/>
          </a:xfrm>
          <a:prstGeom prst="rect">
            <a:avLst/>
          </a:prstGeom>
          <a:noFill/>
          <a:ln>
            <a:noFill/>
          </a:ln>
        </p:spPr>
      </p:pic>
      <p:pic>
        <p:nvPicPr>
          <p:cNvPr id="1269" name="Google Shape;1269;p111"/>
          <p:cNvPicPr preferRelativeResize="0"/>
          <p:nvPr/>
        </p:nvPicPr>
        <p:blipFill>
          <a:blip r:embed="rId4">
            <a:alphaModFix/>
          </a:blip>
          <a:stretch>
            <a:fillRect/>
          </a:stretch>
        </p:blipFill>
        <p:spPr>
          <a:xfrm>
            <a:off x="5372100" y="822725"/>
            <a:ext cx="2971800" cy="2190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112"/>
          <p:cNvSpPr txBox="1">
            <a:spLocks noGrp="1"/>
          </p:cNvSpPr>
          <p:nvPr>
            <p:ph type="body" idx="1"/>
          </p:nvPr>
        </p:nvSpPr>
        <p:spPr>
          <a:xfrm>
            <a:off x="448950" y="1033517"/>
            <a:ext cx="8229600" cy="795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2400"/>
              <a:t>Here is a line </a:t>
            </a:r>
            <a:r>
              <a:rPr lang="en" sz="2400" i="1"/>
              <a:t>m</a:t>
            </a:r>
            <a:r>
              <a:rPr lang="en" sz="2400"/>
              <a:t> and a point </a:t>
            </a:r>
            <a:r>
              <a:rPr lang="en" sz="2400" i="1"/>
              <a:t>C</a:t>
            </a:r>
            <a:r>
              <a:rPr lang="en" sz="2400"/>
              <a:t> not on the line. Use straightedge and compass tools to construct a line perpendicular to line </a:t>
            </a:r>
            <a:r>
              <a:rPr lang="en" sz="2400" i="1"/>
              <a:t>m</a:t>
            </a:r>
            <a:r>
              <a:rPr lang="en" sz="2400"/>
              <a:t> that goes through point </a:t>
            </a:r>
            <a:r>
              <a:rPr lang="en" sz="2400" i="1"/>
              <a:t>C</a:t>
            </a:r>
            <a:r>
              <a:rPr lang="en" sz="2400"/>
              <a:t>. Be prepared to share your reasoning.</a:t>
            </a:r>
            <a:endParaRPr sz="2400"/>
          </a:p>
          <a:p>
            <a:pPr marL="0" marR="0" lvl="0" indent="0" algn="l" rtl="0">
              <a:lnSpc>
                <a:spcPct val="115000"/>
              </a:lnSpc>
              <a:spcBef>
                <a:spcPts val="1000"/>
              </a:spcBef>
              <a:spcAft>
                <a:spcPts val="0"/>
              </a:spcAft>
              <a:buClr>
                <a:schemeClr val="dk1"/>
              </a:buClr>
              <a:buSzPts val="1100"/>
              <a:buFont typeface="Arial"/>
              <a:buNone/>
            </a:pPr>
            <a:r>
              <a:rPr lang="en" sz="2400"/>
              <a:t> </a:t>
            </a:r>
            <a:endParaRPr sz="2400"/>
          </a:p>
          <a:p>
            <a:pPr marL="0" lvl="0" indent="0" algn="l" rtl="0">
              <a:spcBef>
                <a:spcPts val="1000"/>
              </a:spcBef>
              <a:spcAft>
                <a:spcPts val="0"/>
              </a:spcAft>
              <a:buNone/>
            </a:pPr>
            <a:endParaRPr/>
          </a:p>
          <a:p>
            <a:pPr marL="457200" lvl="0" indent="0" algn="l" rtl="0">
              <a:spcBef>
                <a:spcPts val="1000"/>
              </a:spcBef>
              <a:spcAft>
                <a:spcPts val="1000"/>
              </a:spcAft>
              <a:buNone/>
            </a:pPr>
            <a:endParaRPr/>
          </a:p>
        </p:txBody>
      </p:sp>
      <p:sp>
        <p:nvSpPr>
          <p:cNvPr id="1275" name="Google Shape;1275;p112"/>
          <p:cNvSpPr txBox="1">
            <a:spLocks noGrp="1"/>
          </p:cNvSpPr>
          <p:nvPr>
            <p:ph type="title"/>
          </p:nvPr>
        </p:nvSpPr>
        <p:spPr>
          <a:xfrm>
            <a:off x="188625"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Standing on the Shoulders of Giants </a:t>
            </a:r>
            <a:endParaRPr/>
          </a:p>
        </p:txBody>
      </p:sp>
      <p:sp>
        <p:nvSpPr>
          <p:cNvPr id="1276" name="Google Shape;1276;p112"/>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2</a:t>
            </a:r>
            <a:endParaRPr/>
          </a:p>
        </p:txBody>
      </p:sp>
      <p:pic>
        <p:nvPicPr>
          <p:cNvPr id="1277" name="Google Shape;1277;p112"/>
          <p:cNvPicPr preferRelativeResize="0"/>
          <p:nvPr/>
        </p:nvPicPr>
        <p:blipFill>
          <a:blip r:embed="rId3">
            <a:alphaModFix/>
          </a:blip>
          <a:stretch>
            <a:fillRect/>
          </a:stretch>
        </p:blipFill>
        <p:spPr>
          <a:xfrm>
            <a:off x="1494775" y="3333517"/>
            <a:ext cx="5781675" cy="1381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Standing on the Shoulders of Giants</a:t>
            </a:r>
            <a:endParaRPr/>
          </a:p>
        </p:txBody>
      </p:sp>
      <p:sp>
        <p:nvSpPr>
          <p:cNvPr id="1283" name="Google Shape;1283;p113"/>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2</a:t>
            </a:r>
            <a:endParaRPr/>
          </a:p>
        </p:txBody>
      </p:sp>
      <p:pic>
        <p:nvPicPr>
          <p:cNvPr id="1284" name="Google Shape;1284;p113">
            <a:hlinkClick r:id="rId3"/>
          </p:cNvPr>
          <p:cNvPicPr preferRelativeResize="0"/>
          <p:nvPr/>
        </p:nvPicPr>
        <p:blipFill>
          <a:blip r:embed="rId4">
            <a:alphaModFix/>
          </a:blip>
          <a:stretch>
            <a:fillRect/>
          </a:stretch>
        </p:blipFill>
        <p:spPr>
          <a:xfrm>
            <a:off x="4343525" y="1773525"/>
            <a:ext cx="4091776" cy="3310950"/>
          </a:xfrm>
          <a:prstGeom prst="rect">
            <a:avLst/>
          </a:prstGeom>
          <a:noFill/>
          <a:ln w="19050" cap="flat" cmpd="sng">
            <a:solidFill>
              <a:srgbClr val="731996"/>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114"/>
          <p:cNvSpPr txBox="1">
            <a:spLocks noGrp="1"/>
          </p:cNvSpPr>
          <p:nvPr>
            <p:ph type="body" idx="1"/>
          </p:nvPr>
        </p:nvSpPr>
        <p:spPr>
          <a:xfrm>
            <a:off x="448950" y="1033517"/>
            <a:ext cx="8229600" cy="795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2400"/>
              <a:t>Here is a line </a:t>
            </a:r>
            <a:r>
              <a:rPr lang="en" sz="2400" i="1"/>
              <a:t>m</a:t>
            </a:r>
            <a:r>
              <a:rPr lang="en" sz="2400"/>
              <a:t> and a point </a:t>
            </a:r>
            <a:r>
              <a:rPr lang="en" sz="2400" i="1"/>
              <a:t>C</a:t>
            </a:r>
            <a:r>
              <a:rPr lang="en" sz="2400"/>
              <a:t> not on the line. Use straightedge and compass moves to construct a line parallel to line </a:t>
            </a:r>
            <a:r>
              <a:rPr lang="en" sz="2400" i="1"/>
              <a:t>m</a:t>
            </a:r>
            <a:r>
              <a:rPr lang="en" sz="2400"/>
              <a:t> that goes through point </a:t>
            </a:r>
            <a:r>
              <a:rPr lang="en" sz="2400" i="1"/>
              <a:t>C</a:t>
            </a:r>
            <a:r>
              <a:rPr lang="en" sz="2400"/>
              <a:t>.</a:t>
            </a:r>
            <a:endParaRPr sz="2400"/>
          </a:p>
          <a:p>
            <a:pPr marL="0" marR="0" lvl="0" indent="0" algn="l" rtl="0">
              <a:lnSpc>
                <a:spcPct val="115000"/>
              </a:lnSpc>
              <a:spcBef>
                <a:spcPts val="1000"/>
              </a:spcBef>
              <a:spcAft>
                <a:spcPts val="0"/>
              </a:spcAft>
              <a:buClr>
                <a:schemeClr val="dk1"/>
              </a:buClr>
              <a:buSzPts val="1100"/>
              <a:buFont typeface="Arial"/>
              <a:buNone/>
            </a:pPr>
            <a:r>
              <a:rPr lang="en" sz="2400"/>
              <a:t> </a:t>
            </a:r>
            <a:endParaRPr sz="2400"/>
          </a:p>
          <a:p>
            <a:pPr marL="0" lvl="0" indent="0" algn="l" rtl="0">
              <a:spcBef>
                <a:spcPts val="1000"/>
              </a:spcBef>
              <a:spcAft>
                <a:spcPts val="0"/>
              </a:spcAft>
              <a:buNone/>
            </a:pPr>
            <a:endParaRPr/>
          </a:p>
          <a:p>
            <a:pPr marL="457200" lvl="0" indent="0" algn="l" rtl="0">
              <a:spcBef>
                <a:spcPts val="1000"/>
              </a:spcBef>
              <a:spcAft>
                <a:spcPts val="1000"/>
              </a:spcAft>
              <a:buNone/>
            </a:pPr>
            <a:endParaRPr/>
          </a:p>
        </p:txBody>
      </p:sp>
      <p:sp>
        <p:nvSpPr>
          <p:cNvPr id="1290" name="Google Shape;1290;p114"/>
          <p:cNvSpPr txBox="1">
            <a:spLocks noGrp="1"/>
          </p:cNvSpPr>
          <p:nvPr>
            <p:ph type="title"/>
          </p:nvPr>
        </p:nvSpPr>
        <p:spPr>
          <a:xfrm>
            <a:off x="188625"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Parallel Constructions Challenge</a:t>
            </a:r>
            <a:r>
              <a:rPr lang="en"/>
              <a:t> </a:t>
            </a:r>
            <a:endParaRPr/>
          </a:p>
        </p:txBody>
      </p:sp>
      <p:sp>
        <p:nvSpPr>
          <p:cNvPr id="1291" name="Google Shape;1291;p114"/>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3</a:t>
            </a:r>
            <a:endParaRPr/>
          </a:p>
        </p:txBody>
      </p:sp>
      <p:pic>
        <p:nvPicPr>
          <p:cNvPr id="1292" name="Google Shape;1292;p114"/>
          <p:cNvPicPr preferRelativeResize="0"/>
          <p:nvPr/>
        </p:nvPicPr>
        <p:blipFill>
          <a:blip r:embed="rId3">
            <a:alphaModFix/>
          </a:blip>
          <a:stretch>
            <a:fillRect/>
          </a:stretch>
        </p:blipFill>
        <p:spPr>
          <a:xfrm>
            <a:off x="1494775" y="3333517"/>
            <a:ext cx="5781675" cy="1381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Parallel Constructions Challenge </a:t>
            </a:r>
            <a:endParaRPr/>
          </a:p>
        </p:txBody>
      </p:sp>
      <p:sp>
        <p:nvSpPr>
          <p:cNvPr id="1298" name="Google Shape;1298;p115"/>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3</a:t>
            </a:r>
            <a:endParaRPr/>
          </a:p>
        </p:txBody>
      </p:sp>
      <p:pic>
        <p:nvPicPr>
          <p:cNvPr id="1299" name="Google Shape;1299;p115">
            <a:hlinkClick r:id="rId3"/>
          </p:cNvPr>
          <p:cNvPicPr preferRelativeResize="0"/>
          <p:nvPr/>
        </p:nvPicPr>
        <p:blipFill>
          <a:blip r:embed="rId4">
            <a:alphaModFix/>
          </a:blip>
          <a:stretch>
            <a:fillRect/>
          </a:stretch>
        </p:blipFill>
        <p:spPr>
          <a:xfrm>
            <a:off x="4343525" y="1773525"/>
            <a:ext cx="4091776" cy="3310950"/>
          </a:xfrm>
          <a:prstGeom prst="rect">
            <a:avLst/>
          </a:prstGeom>
          <a:noFill/>
          <a:ln w="19050" cap="flat" cmpd="sng">
            <a:solidFill>
              <a:srgbClr val="731996"/>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16"/>
          <p:cNvSpPr txBox="1">
            <a:spLocks noGrp="1"/>
          </p:cNvSpPr>
          <p:nvPr>
            <p:ph type="body" idx="2"/>
          </p:nvPr>
        </p:nvSpPr>
        <p:spPr>
          <a:xfrm>
            <a:off x="461100" y="1026538"/>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a:t>What you can construct:</a:t>
            </a:r>
            <a:endParaRPr sz="2700"/>
          </a:p>
          <a:p>
            <a:pPr marL="457200" lvl="0" indent="-323850" algn="l" rtl="0">
              <a:spcBef>
                <a:spcPts val="1000"/>
              </a:spcBef>
              <a:spcAft>
                <a:spcPts val="0"/>
              </a:spcAft>
              <a:buSzPts val="1500"/>
              <a:buChar char="●"/>
            </a:pPr>
            <a:r>
              <a:rPr lang="en" sz="1500">
                <a:solidFill>
                  <a:schemeClr val="dk1"/>
                </a:solidFill>
              </a:rPr>
              <a:t>circles of a certain radius</a:t>
            </a:r>
            <a:endParaRPr sz="1500">
              <a:solidFill>
                <a:schemeClr val="dk1"/>
              </a:solidFill>
            </a:endParaRPr>
          </a:p>
          <a:p>
            <a:pPr marL="457200" lvl="0" indent="-323850" algn="l" rtl="0">
              <a:spcBef>
                <a:spcPts val="1000"/>
              </a:spcBef>
              <a:spcAft>
                <a:spcPts val="0"/>
              </a:spcAft>
              <a:buSzPts val="1500"/>
              <a:buChar char="●"/>
            </a:pPr>
            <a:r>
              <a:rPr lang="en" sz="1500">
                <a:solidFill>
                  <a:schemeClr val="dk1"/>
                </a:solidFill>
              </a:rPr>
              <a:t>lines and line segments through two points</a:t>
            </a:r>
            <a:endParaRPr sz="1500">
              <a:solidFill>
                <a:schemeClr val="dk1"/>
              </a:solidFill>
            </a:endParaRPr>
          </a:p>
          <a:p>
            <a:pPr marL="457200" lvl="0" indent="-323850" algn="l" rtl="0">
              <a:spcBef>
                <a:spcPts val="1000"/>
              </a:spcBef>
              <a:spcAft>
                <a:spcPts val="0"/>
              </a:spcAft>
              <a:buSzPts val="1500"/>
              <a:buChar char="●"/>
            </a:pPr>
            <a:r>
              <a:rPr lang="en" sz="1500">
                <a:solidFill>
                  <a:schemeClr val="dk1"/>
                </a:solidFill>
              </a:rPr>
              <a:t>regular hexagons</a:t>
            </a:r>
            <a:endParaRPr sz="1500">
              <a:solidFill>
                <a:schemeClr val="dk1"/>
              </a:solidFill>
            </a:endParaRPr>
          </a:p>
          <a:p>
            <a:pPr marL="457200" lvl="0" indent="-323850" algn="l" rtl="0">
              <a:spcBef>
                <a:spcPts val="1000"/>
              </a:spcBef>
              <a:spcAft>
                <a:spcPts val="0"/>
              </a:spcAft>
              <a:buSzPts val="1500"/>
              <a:buChar char="●"/>
            </a:pPr>
            <a:r>
              <a:rPr lang="en" sz="1500">
                <a:solidFill>
                  <a:schemeClr val="dk1"/>
                </a:solidFill>
              </a:rPr>
              <a:t>equilateral triangles</a:t>
            </a:r>
            <a:endParaRPr sz="1500">
              <a:solidFill>
                <a:schemeClr val="dk1"/>
              </a:solidFill>
            </a:endParaRPr>
          </a:p>
          <a:p>
            <a:pPr marL="457200" lvl="0" indent="-323850" algn="l" rtl="0">
              <a:spcBef>
                <a:spcPts val="1000"/>
              </a:spcBef>
              <a:spcAft>
                <a:spcPts val="0"/>
              </a:spcAft>
              <a:buSzPts val="1500"/>
              <a:buChar char="●"/>
            </a:pPr>
            <a:r>
              <a:rPr lang="en" sz="1500">
                <a:solidFill>
                  <a:schemeClr val="dk1"/>
                </a:solidFill>
              </a:rPr>
              <a:t>a perpendicular bisector of a given segment</a:t>
            </a:r>
            <a:endParaRPr sz="1500">
              <a:solidFill>
                <a:schemeClr val="dk1"/>
              </a:solidFill>
            </a:endParaRPr>
          </a:p>
          <a:p>
            <a:pPr marL="457200" lvl="0" indent="-323850" algn="l" rtl="0">
              <a:spcBef>
                <a:spcPts val="1000"/>
              </a:spcBef>
              <a:spcAft>
                <a:spcPts val="0"/>
              </a:spcAft>
              <a:buSzPts val="1500"/>
              <a:buChar char="●"/>
            </a:pPr>
            <a:r>
              <a:rPr lang="en" sz="1500">
                <a:solidFill>
                  <a:schemeClr val="dk1"/>
                </a:solidFill>
              </a:rPr>
              <a:t>a perpendicular line through a point on the given line</a:t>
            </a:r>
            <a:endParaRPr sz="1500">
              <a:solidFill>
                <a:schemeClr val="dk1"/>
              </a:solidFill>
            </a:endParaRPr>
          </a:p>
          <a:p>
            <a:pPr marL="457200" lvl="0" indent="-323850" algn="l" rtl="0">
              <a:spcBef>
                <a:spcPts val="1000"/>
              </a:spcBef>
              <a:spcAft>
                <a:spcPts val="0"/>
              </a:spcAft>
              <a:buSzPts val="1500"/>
              <a:buChar char="●"/>
            </a:pPr>
            <a:r>
              <a:rPr lang="en" sz="1500">
                <a:solidFill>
                  <a:schemeClr val="dk1"/>
                </a:solidFill>
              </a:rPr>
              <a:t>a perpendicular line through a point not on the given line (added in this lesson)</a:t>
            </a:r>
            <a:endParaRPr sz="1500">
              <a:solidFill>
                <a:schemeClr val="dk1"/>
              </a:solidFill>
            </a:endParaRPr>
          </a:p>
          <a:p>
            <a:pPr marL="457200" lvl="0" indent="-323850" algn="l" rtl="0">
              <a:spcBef>
                <a:spcPts val="1000"/>
              </a:spcBef>
              <a:spcAft>
                <a:spcPts val="0"/>
              </a:spcAft>
              <a:buSzPts val="1500"/>
              <a:buChar char="●"/>
            </a:pPr>
            <a:r>
              <a:rPr lang="en" sz="1500">
                <a:solidFill>
                  <a:schemeClr val="dk1"/>
                </a:solidFill>
              </a:rPr>
              <a:t>a parallel line through a point not on the given line (added in this lesson)</a:t>
            </a:r>
            <a:endParaRPr sz="1500">
              <a:solidFill>
                <a:schemeClr val="dk1"/>
              </a:solidFill>
            </a:endParaRPr>
          </a:p>
          <a:p>
            <a:pPr marL="0" lvl="0" indent="0" algn="l" rtl="0">
              <a:spcBef>
                <a:spcPts val="1000"/>
              </a:spcBef>
              <a:spcAft>
                <a:spcPts val="0"/>
              </a:spcAft>
              <a:buNone/>
            </a:pPr>
            <a:endParaRPr sz="1500">
              <a:solidFill>
                <a:schemeClr val="dk1"/>
              </a:solidFill>
            </a:endParaRPr>
          </a:p>
          <a:p>
            <a:pPr marL="0" lvl="0" indent="0" algn="l" rtl="0">
              <a:spcBef>
                <a:spcPts val="1000"/>
              </a:spcBef>
              <a:spcAft>
                <a:spcPts val="0"/>
              </a:spcAft>
              <a:buNone/>
            </a:pPr>
            <a:endParaRPr sz="1500">
              <a:solidFill>
                <a:schemeClr val="dk1"/>
              </a:solidFill>
            </a:endParaRPr>
          </a:p>
          <a:p>
            <a:pPr marL="0" lvl="0" indent="0" algn="l" rtl="0">
              <a:spcBef>
                <a:spcPts val="1000"/>
              </a:spcBef>
              <a:spcAft>
                <a:spcPts val="1000"/>
              </a:spcAft>
              <a:buNone/>
            </a:pPr>
            <a:endParaRPr sz="2700"/>
          </a:p>
        </p:txBody>
      </p:sp>
      <p:sp>
        <p:nvSpPr>
          <p:cNvPr id="1305" name="Google Shape;1305;p116"/>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a:t>Construction Techniques 4: Parallel and Perpendicular Lines</a:t>
            </a:r>
            <a:endParaRPr sz="2100"/>
          </a:p>
        </p:txBody>
      </p:sp>
      <p:sp>
        <p:nvSpPr>
          <p:cNvPr id="1306" name="Google Shape;1306;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117"/>
          <p:cNvSpPr txBox="1">
            <a:spLocks noGrp="1"/>
          </p:cNvSpPr>
          <p:nvPr>
            <p:ph type="body" idx="2"/>
          </p:nvPr>
        </p:nvSpPr>
        <p:spPr>
          <a:xfrm>
            <a:off x="457200" y="929250"/>
            <a:ext cx="53964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t>Line </a:t>
            </a:r>
            <a:r>
              <a:rPr lang="en" sz="2100" i="1"/>
              <a:t>l</a:t>
            </a:r>
            <a:r>
              <a:rPr lang="en" sz="2100"/>
              <a:t> is the perpendicular bisector of segment </a:t>
            </a:r>
            <a:r>
              <a:rPr lang="en" sz="2100" i="1"/>
              <a:t>PS</a:t>
            </a:r>
            <a:r>
              <a:rPr lang="en" sz="2100"/>
              <a:t>. Unfortunately, </a:t>
            </a:r>
            <a:r>
              <a:rPr lang="en" sz="2100" i="1"/>
              <a:t>S</a:t>
            </a:r>
            <a:r>
              <a:rPr lang="en" sz="2100"/>
              <a:t> got lost.</a:t>
            </a:r>
            <a:endParaRPr sz="2100"/>
          </a:p>
          <a:p>
            <a:pPr marL="0" lvl="0" indent="0" algn="l" rtl="0">
              <a:spcBef>
                <a:spcPts val="1000"/>
              </a:spcBef>
              <a:spcAft>
                <a:spcPts val="0"/>
              </a:spcAft>
              <a:buClr>
                <a:schemeClr val="dk1"/>
              </a:buClr>
              <a:buSzPts val="1100"/>
              <a:buFont typeface="Arial"/>
              <a:buNone/>
            </a:pPr>
            <a:endParaRPr sz="2100"/>
          </a:p>
          <a:p>
            <a:pPr marL="457200" lvl="0" indent="-361950" algn="l" rtl="0">
              <a:spcBef>
                <a:spcPts val="1000"/>
              </a:spcBef>
              <a:spcAft>
                <a:spcPts val="0"/>
              </a:spcAft>
              <a:buSzPts val="2100"/>
              <a:buAutoNum type="arabicPeriod"/>
            </a:pPr>
            <a:r>
              <a:rPr lang="en" sz="2100"/>
              <a:t>Use straightedge and compass moves to construct a line perpendicular to </a:t>
            </a:r>
            <a:r>
              <a:rPr lang="en" sz="2100" i="1"/>
              <a:t>l</a:t>
            </a:r>
            <a:r>
              <a:rPr lang="en" sz="2100"/>
              <a:t> that goes through </a:t>
            </a:r>
            <a:r>
              <a:rPr lang="en" sz="2100" i="1"/>
              <a:t>P</a:t>
            </a:r>
            <a:r>
              <a:rPr lang="en" sz="2100"/>
              <a:t>.</a:t>
            </a:r>
            <a:endParaRPr sz="2100"/>
          </a:p>
          <a:p>
            <a:pPr marL="457200" lvl="0" indent="-361950" algn="l" rtl="0">
              <a:spcBef>
                <a:spcPts val="1000"/>
              </a:spcBef>
              <a:spcAft>
                <a:spcPts val="0"/>
              </a:spcAft>
              <a:buSzPts val="2100"/>
              <a:buAutoNum type="arabicPeriod"/>
            </a:pPr>
            <a:r>
              <a:rPr lang="en" sz="2100"/>
              <a:t>Mark point </a:t>
            </a:r>
            <a:r>
              <a:rPr lang="en" sz="2100" i="1"/>
              <a:t>S</a:t>
            </a:r>
            <a:r>
              <a:rPr lang="en" sz="2100"/>
              <a:t>. Explain or show your reasoning.</a:t>
            </a:r>
            <a:endParaRPr sz="2100"/>
          </a:p>
          <a:p>
            <a:pPr marL="0" lvl="0" indent="0" algn="l" rtl="0">
              <a:spcBef>
                <a:spcPts val="1000"/>
              </a:spcBef>
              <a:spcAft>
                <a:spcPts val="1000"/>
              </a:spcAft>
              <a:buNone/>
            </a:pPr>
            <a:endParaRPr sz="2100"/>
          </a:p>
        </p:txBody>
      </p:sp>
      <p:sp>
        <p:nvSpPr>
          <p:cNvPr id="1312" name="Google Shape;1312;p117"/>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Find the Missing Endpoint</a:t>
            </a:r>
            <a:endParaRPr/>
          </a:p>
        </p:txBody>
      </p:sp>
      <p:sp>
        <p:nvSpPr>
          <p:cNvPr id="1313" name="Google Shape;1313;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 ● Activity 4</a:t>
            </a:r>
            <a:endParaRPr/>
          </a:p>
        </p:txBody>
      </p:sp>
      <p:pic>
        <p:nvPicPr>
          <p:cNvPr id="1314" name="Google Shape;1314;p117"/>
          <p:cNvPicPr preferRelativeResize="0"/>
          <p:nvPr/>
        </p:nvPicPr>
        <p:blipFill>
          <a:blip r:embed="rId3">
            <a:alphaModFix/>
          </a:blip>
          <a:stretch>
            <a:fillRect/>
          </a:stretch>
        </p:blipFill>
        <p:spPr>
          <a:xfrm>
            <a:off x="5943600" y="1600200"/>
            <a:ext cx="2971800" cy="2971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118"/>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100"/>
              <a:t>A line through the vertex of an angle that divides it into two equal angles.</a:t>
            </a:r>
            <a:endParaRPr sz="2100"/>
          </a:p>
        </p:txBody>
      </p:sp>
      <p:sp>
        <p:nvSpPr>
          <p:cNvPr id="1320" name="Google Shape;1320;p118"/>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21" name="Google Shape;1321;p118"/>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angle bisector</a:t>
            </a:r>
            <a:endParaRPr/>
          </a:p>
        </p:txBody>
      </p:sp>
      <p:pic>
        <p:nvPicPr>
          <p:cNvPr id="1322" name="Google Shape;1322;p118"/>
          <p:cNvPicPr preferRelativeResize="0"/>
          <p:nvPr/>
        </p:nvPicPr>
        <p:blipFill>
          <a:blip r:embed="rId3">
            <a:alphaModFix/>
          </a:blip>
          <a:stretch>
            <a:fillRect/>
          </a:stretch>
        </p:blipFill>
        <p:spPr>
          <a:xfrm>
            <a:off x="5816150" y="2222275"/>
            <a:ext cx="2870650" cy="2870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19"/>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t>A circle of radius </a:t>
            </a:r>
            <a:r>
              <a:rPr lang="en" sz="2100" i="1"/>
              <a:t>r</a:t>
            </a:r>
            <a:r>
              <a:rPr lang="en" sz="2100"/>
              <a:t> with center </a:t>
            </a:r>
            <a:r>
              <a:rPr lang="en" sz="2100" i="1"/>
              <a:t>O</a:t>
            </a:r>
            <a:r>
              <a:rPr lang="en" sz="2100"/>
              <a:t> is the set of all points that are a distance </a:t>
            </a:r>
            <a:r>
              <a:rPr lang="en" sz="2100" i="1"/>
              <a:t>r</a:t>
            </a:r>
            <a:r>
              <a:rPr lang="en" sz="2100"/>
              <a:t> units from </a:t>
            </a:r>
            <a:r>
              <a:rPr lang="en" sz="2100" i="1"/>
              <a:t>O</a:t>
            </a:r>
            <a:r>
              <a:rPr lang="en" sz="2100"/>
              <a:t>. </a:t>
            </a:r>
            <a:endParaRPr sz="2100"/>
          </a:p>
          <a:p>
            <a:pPr marL="0" lvl="0" indent="0" algn="l" rtl="0">
              <a:spcBef>
                <a:spcPts val="1000"/>
              </a:spcBef>
              <a:spcAft>
                <a:spcPts val="1000"/>
              </a:spcAft>
              <a:buNone/>
            </a:pPr>
            <a:r>
              <a:rPr lang="en" sz="2100"/>
              <a:t>To draw a circle of radius 3 and center </a:t>
            </a:r>
            <a:r>
              <a:rPr lang="en" sz="2100" i="1"/>
              <a:t>O</a:t>
            </a:r>
            <a:r>
              <a:rPr lang="en" sz="2100"/>
              <a:t>, use a compass to draw all the points at a distance 3 from </a:t>
            </a:r>
            <a:r>
              <a:rPr lang="en" sz="2100" i="1"/>
              <a:t>O</a:t>
            </a:r>
            <a:r>
              <a:rPr lang="en" sz="2100"/>
              <a:t>.</a:t>
            </a:r>
            <a:endParaRPr sz="2100"/>
          </a:p>
        </p:txBody>
      </p:sp>
      <p:sp>
        <p:nvSpPr>
          <p:cNvPr id="1328" name="Google Shape;1328;p119"/>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29" name="Google Shape;1329;p119"/>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circle</a:t>
            </a:r>
            <a:endParaRPr/>
          </a:p>
        </p:txBody>
      </p:sp>
      <p:pic>
        <p:nvPicPr>
          <p:cNvPr id="1330" name="Google Shape;1330;p119"/>
          <p:cNvPicPr preferRelativeResize="0"/>
          <p:nvPr/>
        </p:nvPicPr>
        <p:blipFill>
          <a:blip r:embed="rId3">
            <a:alphaModFix/>
          </a:blip>
          <a:stretch>
            <a:fillRect/>
          </a:stretch>
        </p:blipFill>
        <p:spPr>
          <a:xfrm>
            <a:off x="5615375" y="1719025"/>
            <a:ext cx="3071425" cy="29801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Points </a:t>
            </a:r>
            <a:r>
              <a:rPr lang="en" sz="2400" i="1"/>
              <a:t>A </a:t>
            </a:r>
            <a:r>
              <a:rPr lang="en" sz="2400"/>
              <a:t>and </a:t>
            </a:r>
            <a:r>
              <a:rPr lang="en" sz="2400" i="1"/>
              <a:t>B </a:t>
            </a:r>
            <a:r>
              <a:rPr lang="en" sz="2400"/>
              <a:t>are each at the centers of circles of radius </a:t>
            </a:r>
            <a:r>
              <a:rPr lang="en" sz="2400" i="1"/>
              <a:t>AB</a:t>
            </a:r>
            <a:r>
              <a:rPr lang="en" sz="2400"/>
              <a:t>.</a:t>
            </a:r>
            <a:endParaRPr sz="24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457200" lvl="0" indent="-342900" algn="l" rtl="0">
              <a:spcBef>
                <a:spcPts val="1000"/>
              </a:spcBef>
              <a:spcAft>
                <a:spcPts val="0"/>
              </a:spcAft>
              <a:buSzPts val="1800"/>
              <a:buAutoNum type="arabicPeriod"/>
            </a:pPr>
            <a:r>
              <a:rPr lang="en"/>
              <a:t>Compare the distance </a:t>
            </a:r>
            <a:r>
              <a:rPr lang="en" i="1"/>
              <a:t>EA</a:t>
            </a:r>
            <a:r>
              <a:rPr lang="en"/>
              <a:t> to the distance </a:t>
            </a:r>
            <a:r>
              <a:rPr lang="en" i="1"/>
              <a:t>EB</a:t>
            </a:r>
            <a:r>
              <a:rPr lang="en"/>
              <a:t>. Be prepared to explain your reasoning.</a:t>
            </a:r>
            <a:endParaRPr/>
          </a:p>
          <a:p>
            <a:pPr marL="457200" lvl="0" indent="-342900" algn="l" rtl="0">
              <a:spcBef>
                <a:spcPts val="1000"/>
              </a:spcBef>
              <a:spcAft>
                <a:spcPts val="0"/>
              </a:spcAft>
              <a:buSzPts val="1800"/>
              <a:buAutoNum type="arabicPeriod"/>
            </a:pPr>
            <a:r>
              <a:rPr lang="en"/>
              <a:t>Compare the distance </a:t>
            </a:r>
            <a:r>
              <a:rPr lang="en" i="1"/>
              <a:t>FA</a:t>
            </a:r>
            <a:r>
              <a:rPr lang="en"/>
              <a:t> to the distance </a:t>
            </a:r>
            <a:r>
              <a:rPr lang="en" i="1"/>
              <a:t>FB</a:t>
            </a:r>
            <a:r>
              <a:rPr lang="en"/>
              <a:t>. Be prepared to explain your reasoning.</a:t>
            </a:r>
            <a:endParaRPr/>
          </a:p>
          <a:p>
            <a:pPr marL="457200" lvl="0" indent="-342900" algn="l" rtl="0">
              <a:spcBef>
                <a:spcPts val="1000"/>
              </a:spcBef>
              <a:spcAft>
                <a:spcPts val="0"/>
              </a:spcAft>
              <a:buSzPts val="1800"/>
              <a:buAutoNum type="arabicPeriod"/>
            </a:pPr>
            <a:r>
              <a:rPr lang="en"/>
              <a:t>Draw line </a:t>
            </a:r>
            <a:r>
              <a:rPr lang="en" i="1"/>
              <a:t>EF</a:t>
            </a:r>
            <a:r>
              <a:rPr lang="en"/>
              <a:t> and write a conjecture about its relationship with segment </a:t>
            </a:r>
            <a:r>
              <a:rPr lang="en" i="1"/>
              <a:t>AB</a:t>
            </a:r>
            <a:r>
              <a:rPr lang="en"/>
              <a:t>.</a:t>
            </a:r>
            <a:endParaRPr/>
          </a:p>
          <a:p>
            <a:pPr marL="457200" lvl="0" indent="0" algn="l" rtl="0">
              <a:spcBef>
                <a:spcPts val="1000"/>
              </a:spcBef>
              <a:spcAft>
                <a:spcPts val="0"/>
              </a:spcAft>
              <a:buClr>
                <a:schemeClr val="dk1"/>
              </a:buClr>
              <a:buSzPts val="1100"/>
              <a:buFont typeface="Arial"/>
              <a:buNone/>
            </a:pPr>
            <a:endParaRPr/>
          </a:p>
          <a:p>
            <a:pPr marL="457200" lvl="0" indent="0" algn="l" rtl="0">
              <a:spcBef>
                <a:spcPts val="1000"/>
              </a:spcBef>
              <a:spcAft>
                <a:spcPts val="1000"/>
              </a:spcAft>
              <a:buNone/>
            </a:pPr>
            <a:endParaRPr/>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Two Circles</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1</a:t>
            </a:r>
            <a:endParaRPr/>
          </a:p>
        </p:txBody>
      </p:sp>
      <p:pic>
        <p:nvPicPr>
          <p:cNvPr id="1257" name="Google Shape;1257;p110"/>
          <p:cNvPicPr preferRelativeResize="0"/>
          <p:nvPr/>
        </p:nvPicPr>
        <p:blipFill>
          <a:blip r:embed="rId3">
            <a:alphaModFix/>
          </a:blip>
          <a:stretch>
            <a:fillRect/>
          </a:stretch>
        </p:blipFill>
        <p:spPr>
          <a:xfrm>
            <a:off x="3288975" y="1374497"/>
            <a:ext cx="3480450" cy="2283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20"/>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reasonable guess that you are trying to either prove or disprove.</a:t>
            </a:r>
            <a:endParaRPr sz="2400"/>
          </a:p>
        </p:txBody>
      </p:sp>
      <p:sp>
        <p:nvSpPr>
          <p:cNvPr id="1336" name="Google Shape;1336;p12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37" name="Google Shape;1337;p120"/>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conjecture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121"/>
          <p:cNvSpPr txBox="1">
            <a:spLocks noGrp="1"/>
          </p:cNvSpPr>
          <p:nvPr>
            <p:ph type="body" idx="2"/>
          </p:nvPr>
        </p:nvSpPr>
        <p:spPr>
          <a:xfrm>
            <a:off x="461100" y="1828800"/>
            <a:ext cx="8225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We say a polygon is inscribed in a circle if it fits inside the circle and every vertex of the polygon is on the circle. We say a circle is inscribed in a polygon if it fits inside the polygon and every side of the polygon is tangent to the circle.</a:t>
            </a:r>
            <a:endParaRPr sz="2400"/>
          </a:p>
        </p:txBody>
      </p:sp>
      <p:sp>
        <p:nvSpPr>
          <p:cNvPr id="1343" name="Google Shape;1343;p12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44" name="Google Shape;1344;p121"/>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inscribed</a:t>
            </a:r>
            <a:endParaRPr/>
          </a:p>
        </p:txBody>
      </p:sp>
      <p:pic>
        <p:nvPicPr>
          <p:cNvPr id="1345" name="Google Shape;1345;p121"/>
          <p:cNvPicPr preferRelativeResize="0"/>
          <p:nvPr/>
        </p:nvPicPr>
        <p:blipFill>
          <a:blip r:embed="rId3">
            <a:alphaModFix/>
          </a:blip>
          <a:stretch>
            <a:fillRect/>
          </a:stretch>
        </p:blipFill>
        <p:spPr>
          <a:xfrm>
            <a:off x="2555625" y="4232300"/>
            <a:ext cx="4457700" cy="1485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p122"/>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set of points on a line with two endpoints.</a:t>
            </a:r>
            <a:endParaRPr sz="2400"/>
          </a:p>
        </p:txBody>
      </p:sp>
      <p:sp>
        <p:nvSpPr>
          <p:cNvPr id="1351" name="Google Shape;1351;p12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52" name="Google Shape;1352;p122"/>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 segment</a:t>
            </a:r>
            <a:endParaRPr/>
          </a:p>
        </p:txBody>
      </p:sp>
      <p:pic>
        <p:nvPicPr>
          <p:cNvPr id="1353" name="Google Shape;1353;p122"/>
          <p:cNvPicPr preferRelativeResize="0"/>
          <p:nvPr/>
        </p:nvPicPr>
        <p:blipFill>
          <a:blip r:embed="rId3">
            <a:alphaModFix/>
          </a:blip>
          <a:stretch>
            <a:fillRect/>
          </a:stretch>
        </p:blipFill>
        <p:spPr>
          <a:xfrm>
            <a:off x="5943600" y="1871425"/>
            <a:ext cx="2755500" cy="2755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123"/>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Two lines that don't intersect are called parallel. We can also call segments parallel if they extend into parallel lines.</a:t>
            </a:r>
            <a:endParaRPr sz="2400"/>
          </a:p>
        </p:txBody>
      </p:sp>
      <p:sp>
        <p:nvSpPr>
          <p:cNvPr id="1359" name="Google Shape;1359;p12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60" name="Google Shape;1360;p123"/>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parallel</a:t>
            </a:r>
            <a:endParaRPr/>
          </a:p>
        </p:txBody>
      </p:sp>
      <p:pic>
        <p:nvPicPr>
          <p:cNvPr id="1361" name="Google Shape;1361;p123"/>
          <p:cNvPicPr preferRelativeResize="0"/>
          <p:nvPr/>
        </p:nvPicPr>
        <p:blipFill>
          <a:blip r:embed="rId3">
            <a:alphaModFix/>
          </a:blip>
          <a:stretch>
            <a:fillRect/>
          </a:stretch>
        </p:blipFill>
        <p:spPr>
          <a:xfrm>
            <a:off x="6165350" y="1828800"/>
            <a:ext cx="2521455" cy="2700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124"/>
          <p:cNvSpPr txBox="1">
            <a:spLocks noGrp="1"/>
          </p:cNvSpPr>
          <p:nvPr>
            <p:ph type="body" idx="2"/>
          </p:nvPr>
        </p:nvSpPr>
        <p:spPr>
          <a:xfrm>
            <a:off x="461100" y="1828800"/>
            <a:ext cx="50268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The perpendicular bisector of a segment is a line through the midpoint of the segment that is perpendicular to it. </a:t>
            </a:r>
            <a:endParaRPr sz="2400"/>
          </a:p>
        </p:txBody>
      </p:sp>
      <p:sp>
        <p:nvSpPr>
          <p:cNvPr id="1367" name="Google Shape;1367;p124"/>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6</a:t>
            </a:r>
            <a:endParaRPr/>
          </a:p>
        </p:txBody>
      </p:sp>
      <p:sp>
        <p:nvSpPr>
          <p:cNvPr id="1368" name="Google Shape;1368;p124"/>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a:t>perpendicular bisector</a:t>
            </a:r>
            <a:endParaRPr sz="5400"/>
          </a:p>
        </p:txBody>
      </p:sp>
      <p:pic>
        <p:nvPicPr>
          <p:cNvPr id="1369" name="Google Shape;1369;p124"/>
          <p:cNvPicPr preferRelativeResize="0"/>
          <p:nvPr/>
        </p:nvPicPr>
        <p:blipFill>
          <a:blip r:embed="rId3">
            <a:alphaModFix/>
          </a:blip>
          <a:stretch>
            <a:fillRect/>
          </a:stretch>
        </p:blipFill>
        <p:spPr>
          <a:xfrm>
            <a:off x="5565175" y="2184713"/>
            <a:ext cx="2945775" cy="2945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25"/>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6</a:t>
            </a:r>
            <a:endParaRPr/>
          </a:p>
        </p:txBody>
      </p:sp>
      <p:sp>
        <p:nvSpPr>
          <p:cNvPr id="1375" name="Google Shape;1375;p125"/>
          <p:cNvSpPr txBox="1">
            <a:spLocks noGrp="1"/>
          </p:cNvSpPr>
          <p:nvPr>
            <p:ph type="body" idx="2"/>
          </p:nvPr>
        </p:nvSpPr>
        <p:spPr>
          <a:xfrm>
            <a:off x="365750" y="1431200"/>
            <a:ext cx="5394900" cy="36303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I can construct a parallel line through a given point.</a:t>
            </a:r>
            <a:endParaRPr sz="2700"/>
          </a:p>
          <a:p>
            <a:pPr marL="457200" lvl="0" indent="-400050" algn="l" rtl="0">
              <a:spcBef>
                <a:spcPts val="1000"/>
              </a:spcBef>
              <a:spcAft>
                <a:spcPts val="0"/>
              </a:spcAft>
              <a:buSzPts val="2700"/>
              <a:buChar char="●"/>
            </a:pPr>
            <a:r>
              <a:rPr lang="en" sz="2700"/>
              <a:t>I can construct a perpendicular line through a given point.</a:t>
            </a:r>
            <a:endParaRPr sz="2700"/>
          </a:p>
          <a:p>
            <a:pPr marL="457200" lvl="0" indent="0" algn="l" rtl="0">
              <a:spcBef>
                <a:spcPts val="1000"/>
              </a:spcBef>
              <a:spcAft>
                <a:spcPts val="0"/>
              </a:spcAft>
              <a:buNone/>
            </a:pPr>
            <a:endParaRPr sz="2700"/>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0"/>
              </a:spcAft>
              <a:buNone/>
            </a:pPr>
            <a:endParaRPr/>
          </a:p>
          <a:p>
            <a:pPr marL="457200" lvl="0" indent="0" algn="l" rtl="0">
              <a:spcBef>
                <a:spcPts val="1000"/>
              </a:spcBef>
              <a:spcAft>
                <a:spcPts val="1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11"/>
          <p:cNvSpPr txBox="1">
            <a:spLocks noGrp="1"/>
          </p:cNvSpPr>
          <p:nvPr>
            <p:ph type="body" idx="1"/>
          </p:nvPr>
        </p:nvSpPr>
        <p:spPr>
          <a:xfrm>
            <a:off x="448950" y="1033517"/>
            <a:ext cx="8229600" cy="7953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2400"/>
              <a:t>Here is a line l with a point labeled C: Use straightedge and compass tools to construct a line perpendicular to l that goes through C. </a:t>
            </a:r>
            <a:endParaRPr sz="2400"/>
          </a:p>
          <a:p>
            <a:pPr marL="0" lvl="0" indent="0" algn="l" rtl="0">
              <a:spcBef>
                <a:spcPts val="1000"/>
              </a:spcBef>
              <a:spcAft>
                <a:spcPts val="0"/>
              </a:spcAft>
              <a:buNone/>
            </a:pPr>
            <a:endParaRPr/>
          </a:p>
          <a:p>
            <a:pPr marL="457200" lvl="0" indent="0" algn="l" rtl="0">
              <a:spcBef>
                <a:spcPts val="1000"/>
              </a:spcBef>
              <a:spcAft>
                <a:spcPts val="1000"/>
              </a:spcAft>
              <a:buNone/>
            </a:pPr>
            <a:endParaRPr/>
          </a:p>
        </p:txBody>
      </p:sp>
      <p:sp>
        <p:nvSpPr>
          <p:cNvPr id="1263" name="Google Shape;1263;p111"/>
          <p:cNvSpPr txBox="1">
            <a:spLocks noGrp="1"/>
          </p:cNvSpPr>
          <p:nvPr>
            <p:ph type="title"/>
          </p:nvPr>
        </p:nvSpPr>
        <p:spPr>
          <a:xfrm>
            <a:off x="188625"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Make It Right </a:t>
            </a:r>
            <a:endParaRPr/>
          </a:p>
        </p:txBody>
      </p:sp>
      <p:sp>
        <p:nvSpPr>
          <p:cNvPr id="1264" name="Google Shape;1264;p111"/>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2</a:t>
            </a:r>
            <a:endParaRPr/>
          </a:p>
        </p:txBody>
      </p:sp>
      <p:pic>
        <p:nvPicPr>
          <p:cNvPr id="1265" name="Google Shape;1265;p111"/>
          <p:cNvPicPr preferRelativeResize="0"/>
          <p:nvPr/>
        </p:nvPicPr>
        <p:blipFill>
          <a:blip r:embed="rId3">
            <a:alphaModFix/>
          </a:blip>
          <a:stretch>
            <a:fillRect/>
          </a:stretch>
        </p:blipFill>
        <p:spPr>
          <a:xfrm>
            <a:off x="1466050" y="3899230"/>
            <a:ext cx="5676900" cy="838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Make It Right </a:t>
            </a:r>
            <a:endParaRPr/>
          </a:p>
        </p:txBody>
      </p:sp>
      <p:sp>
        <p:nvSpPr>
          <p:cNvPr id="1271" name="Google Shape;1271;p112"/>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2</a:t>
            </a:r>
            <a:endParaRPr/>
          </a:p>
        </p:txBody>
      </p:sp>
      <p:pic>
        <p:nvPicPr>
          <p:cNvPr id="1272" name="Google Shape;1272;p112">
            <a:hlinkClick r:id="rId3"/>
          </p:cNvPr>
          <p:cNvPicPr preferRelativeResize="0"/>
          <p:nvPr/>
        </p:nvPicPr>
        <p:blipFill>
          <a:blip r:embed="rId4">
            <a:alphaModFix/>
          </a:blip>
          <a:stretch>
            <a:fillRect/>
          </a:stretch>
        </p:blipFill>
        <p:spPr>
          <a:xfrm>
            <a:off x="3940925" y="2179999"/>
            <a:ext cx="4224400" cy="2955211"/>
          </a:xfrm>
          <a:prstGeom prst="rect">
            <a:avLst/>
          </a:prstGeom>
          <a:noFill/>
          <a:ln w="19050" cap="flat" cmpd="sng">
            <a:solidFill>
              <a:srgbClr val="731996"/>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13"/>
          <p:cNvSpPr txBox="1">
            <a:spLocks noGrp="1"/>
          </p:cNvSpPr>
          <p:nvPr>
            <p:ph type="title"/>
          </p:nvPr>
        </p:nvSpPr>
        <p:spPr>
          <a:xfrm>
            <a:off x="188625"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Bisect This </a:t>
            </a:r>
            <a:endParaRPr/>
          </a:p>
        </p:txBody>
      </p:sp>
      <p:sp>
        <p:nvSpPr>
          <p:cNvPr id="1278" name="Google Shape;1278;p113"/>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3</a:t>
            </a:r>
            <a:endParaRPr/>
          </a:p>
        </p:txBody>
      </p:sp>
      <p:sp>
        <p:nvSpPr>
          <p:cNvPr id="1279" name="Google Shape;1279;p113"/>
          <p:cNvSpPr txBox="1"/>
          <p:nvPr/>
        </p:nvSpPr>
        <p:spPr>
          <a:xfrm>
            <a:off x="448950" y="944300"/>
            <a:ext cx="5597700" cy="51138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8F34CF"/>
              </a:buClr>
              <a:buSzPts val="1800"/>
              <a:buFont typeface="Open Sans"/>
              <a:buAutoNum type="arabicPeriod"/>
            </a:pPr>
            <a:r>
              <a:rPr lang="en" sz="1800">
                <a:latin typeface="Open Sans"/>
                <a:ea typeface="Open Sans"/>
                <a:cs typeface="Open Sans"/>
                <a:sym typeface="Open Sans"/>
              </a:rPr>
              <a:t>Estimate the location of a point </a:t>
            </a:r>
            <a:r>
              <a:rPr lang="en" sz="1800" i="1">
                <a:latin typeface="Open Sans"/>
                <a:ea typeface="Open Sans"/>
                <a:cs typeface="Open Sans"/>
                <a:sym typeface="Open Sans"/>
              </a:rPr>
              <a:t>D</a:t>
            </a:r>
            <a:r>
              <a:rPr lang="en" sz="1800">
                <a:latin typeface="Open Sans"/>
                <a:ea typeface="Open Sans"/>
                <a:cs typeface="Open Sans"/>
                <a:sym typeface="Open Sans"/>
              </a:rPr>
              <a:t> so that angle </a:t>
            </a:r>
            <a:r>
              <a:rPr lang="en" sz="1800" i="1">
                <a:latin typeface="Open Sans"/>
                <a:ea typeface="Open Sans"/>
                <a:cs typeface="Open Sans"/>
                <a:sym typeface="Open Sans"/>
              </a:rPr>
              <a:t>ABD</a:t>
            </a:r>
            <a:r>
              <a:rPr lang="en" sz="1800">
                <a:latin typeface="Open Sans"/>
                <a:ea typeface="Open Sans"/>
                <a:cs typeface="Open Sans"/>
                <a:sym typeface="Open Sans"/>
              </a:rPr>
              <a:t> is approximately congruent to angle </a:t>
            </a:r>
            <a:r>
              <a:rPr lang="en" sz="1800" i="1">
                <a:latin typeface="Open Sans"/>
                <a:ea typeface="Open Sans"/>
                <a:cs typeface="Open Sans"/>
                <a:sym typeface="Open Sans"/>
              </a:rPr>
              <a:t>CBD</a:t>
            </a:r>
            <a:r>
              <a:rPr lang="en" sz="1800">
                <a:latin typeface="Open Sans"/>
                <a:ea typeface="Open Sans"/>
                <a:cs typeface="Open Sans"/>
                <a:sym typeface="Open Sans"/>
              </a:rPr>
              <a:t>.</a:t>
            </a:r>
            <a:endParaRPr sz="1800">
              <a:latin typeface="Open Sans"/>
              <a:ea typeface="Open Sans"/>
              <a:cs typeface="Open Sans"/>
              <a:sym typeface="Open Sans"/>
            </a:endParaRPr>
          </a:p>
          <a:p>
            <a:pPr marL="457200" lvl="0" indent="-342900" algn="l" rtl="0">
              <a:spcBef>
                <a:spcPts val="1000"/>
              </a:spcBef>
              <a:spcAft>
                <a:spcPts val="0"/>
              </a:spcAft>
              <a:buClr>
                <a:srgbClr val="8F34CF"/>
              </a:buClr>
              <a:buSzPts val="1800"/>
              <a:buFont typeface="Open Sans"/>
              <a:buAutoNum type="arabicPeriod"/>
            </a:pPr>
            <a:r>
              <a:rPr lang="en" sz="1800">
                <a:latin typeface="Open Sans"/>
                <a:ea typeface="Open Sans"/>
                <a:cs typeface="Open Sans"/>
                <a:sym typeface="Open Sans"/>
              </a:rPr>
              <a:t>Use compass and straightedge tools to create a ray that divides angle </a:t>
            </a:r>
            <a:r>
              <a:rPr lang="en" sz="1800" i="1">
                <a:latin typeface="Open Sans"/>
                <a:ea typeface="Open Sans"/>
                <a:cs typeface="Open Sans"/>
                <a:sym typeface="Open Sans"/>
              </a:rPr>
              <a:t>CBA</a:t>
            </a:r>
            <a:r>
              <a:rPr lang="en" sz="1800">
                <a:latin typeface="Open Sans"/>
                <a:ea typeface="Open Sans"/>
                <a:cs typeface="Open Sans"/>
                <a:sym typeface="Open Sans"/>
              </a:rPr>
              <a:t> into 2 congruent angles. How close is the ray to going through your point </a:t>
            </a:r>
            <a:r>
              <a:rPr lang="en" sz="1800" i="1">
                <a:latin typeface="Open Sans"/>
                <a:ea typeface="Open Sans"/>
                <a:cs typeface="Open Sans"/>
                <a:sym typeface="Open Sans"/>
              </a:rPr>
              <a:t>D</a:t>
            </a:r>
            <a:r>
              <a:rPr lang="en" sz="1800">
                <a:latin typeface="Open Sans"/>
                <a:ea typeface="Open Sans"/>
                <a:cs typeface="Open Sans"/>
                <a:sym typeface="Open Sans"/>
              </a:rPr>
              <a:t>?</a:t>
            </a:r>
            <a:endParaRPr sz="1800">
              <a:latin typeface="Open Sans"/>
              <a:ea typeface="Open Sans"/>
              <a:cs typeface="Open Sans"/>
              <a:sym typeface="Open Sans"/>
            </a:endParaRPr>
          </a:p>
          <a:p>
            <a:pPr marL="457200" lvl="0" indent="-342900" algn="l" rtl="0">
              <a:spcBef>
                <a:spcPts val="1000"/>
              </a:spcBef>
              <a:spcAft>
                <a:spcPts val="0"/>
              </a:spcAft>
              <a:buClr>
                <a:srgbClr val="8F34CF"/>
              </a:buClr>
              <a:buSzPts val="1800"/>
              <a:buFont typeface="Open Sans"/>
              <a:buAutoNum type="arabicPeriod"/>
            </a:pPr>
            <a:r>
              <a:rPr lang="en" sz="1800">
                <a:latin typeface="Open Sans"/>
                <a:ea typeface="Open Sans"/>
                <a:cs typeface="Open Sans"/>
                <a:sym typeface="Open Sans"/>
              </a:rPr>
              <a:t>Take turns with your partner, drawing and bisecting other angles.</a:t>
            </a:r>
            <a:endParaRPr sz="1800">
              <a:latin typeface="Open Sans"/>
              <a:ea typeface="Open Sans"/>
              <a:cs typeface="Open Sans"/>
              <a:sym typeface="Open Sans"/>
            </a:endParaRPr>
          </a:p>
          <a:p>
            <a:pPr marL="914400" lvl="1" indent="-342900" algn="l" rtl="0">
              <a:spcBef>
                <a:spcPts val="1000"/>
              </a:spcBef>
              <a:spcAft>
                <a:spcPts val="0"/>
              </a:spcAft>
              <a:buClr>
                <a:srgbClr val="8F34CF"/>
              </a:buClr>
              <a:buSzPts val="1800"/>
              <a:buFont typeface="Open Sans"/>
              <a:buAutoNum type="alphaLcPeriod"/>
            </a:pPr>
            <a:r>
              <a:rPr lang="en" sz="1800">
                <a:latin typeface="Open Sans"/>
                <a:ea typeface="Open Sans"/>
                <a:cs typeface="Open Sans"/>
                <a:sym typeface="Open Sans"/>
              </a:rPr>
              <a:t>For each angle that you draw, explain to your partner how each straightedge and compass move helps you to bisect it.</a:t>
            </a:r>
            <a:endParaRPr sz="1800">
              <a:latin typeface="Open Sans"/>
              <a:ea typeface="Open Sans"/>
              <a:cs typeface="Open Sans"/>
              <a:sym typeface="Open Sans"/>
            </a:endParaRPr>
          </a:p>
          <a:p>
            <a:pPr marL="914400" lvl="1" indent="-342900" algn="l" rtl="0">
              <a:spcBef>
                <a:spcPts val="1000"/>
              </a:spcBef>
              <a:spcAft>
                <a:spcPts val="1000"/>
              </a:spcAft>
              <a:buClr>
                <a:srgbClr val="8F34CF"/>
              </a:buClr>
              <a:buSzPts val="1800"/>
              <a:buFont typeface="Open Sans"/>
              <a:buAutoNum type="alphaLcPeriod"/>
            </a:pPr>
            <a:r>
              <a:rPr lang="en" sz="1800">
                <a:latin typeface="Open Sans"/>
                <a:ea typeface="Open Sans"/>
                <a:cs typeface="Open Sans"/>
                <a:sym typeface="Open Sans"/>
              </a:rPr>
              <a:t>For each angle that your partner draws, listen carefully to their explanation. If you disagree, discuss your thinking and work to reach an agreement</a:t>
            </a:r>
            <a:endParaRPr sz="1800">
              <a:latin typeface="Open Sans"/>
              <a:ea typeface="Open Sans"/>
              <a:cs typeface="Open Sans"/>
              <a:sym typeface="Open Sans"/>
            </a:endParaRPr>
          </a:p>
        </p:txBody>
      </p:sp>
      <p:pic>
        <p:nvPicPr>
          <p:cNvPr id="1280" name="Google Shape;1280;p113"/>
          <p:cNvPicPr preferRelativeResize="0"/>
          <p:nvPr/>
        </p:nvPicPr>
        <p:blipFill>
          <a:blip r:embed="rId3">
            <a:alphaModFix/>
          </a:blip>
          <a:stretch>
            <a:fillRect/>
          </a:stretch>
        </p:blipFill>
        <p:spPr>
          <a:xfrm>
            <a:off x="6387325" y="2112113"/>
            <a:ext cx="2457450" cy="216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114"/>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Bisect This</a:t>
            </a:r>
            <a:endParaRPr/>
          </a:p>
        </p:txBody>
      </p:sp>
      <p:sp>
        <p:nvSpPr>
          <p:cNvPr id="1286" name="Google Shape;1286;p114"/>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3</a:t>
            </a:r>
            <a:endParaRPr/>
          </a:p>
        </p:txBody>
      </p:sp>
      <p:pic>
        <p:nvPicPr>
          <p:cNvPr id="1287" name="Google Shape;1287;p114">
            <a:hlinkClick r:id="rId3"/>
          </p:cNvPr>
          <p:cNvPicPr preferRelativeResize="0"/>
          <p:nvPr/>
        </p:nvPicPr>
        <p:blipFill>
          <a:blip r:embed="rId4">
            <a:alphaModFix/>
          </a:blip>
          <a:stretch>
            <a:fillRect/>
          </a:stretch>
        </p:blipFill>
        <p:spPr>
          <a:xfrm>
            <a:off x="4016600" y="2181738"/>
            <a:ext cx="4206974" cy="2951718"/>
          </a:xfrm>
          <a:prstGeom prst="rect">
            <a:avLst/>
          </a:prstGeom>
          <a:noFill/>
          <a:ln w="19050" cap="flat" cmpd="sng">
            <a:solidFill>
              <a:srgbClr val="731996"/>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15"/>
          <p:cNvSpPr txBox="1">
            <a:spLocks noGrp="1"/>
          </p:cNvSpPr>
          <p:nvPr>
            <p:ph type="body" idx="2"/>
          </p:nvPr>
        </p:nvSpPr>
        <p:spPr>
          <a:xfrm>
            <a:off x="461100" y="1026538"/>
            <a:ext cx="8221800" cy="49995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What was the first step in each of these constructions?</a:t>
            </a:r>
            <a:endParaRPr sz="2700"/>
          </a:p>
          <a:p>
            <a:pPr marL="457200" lvl="0" indent="-400050" algn="l" rtl="0">
              <a:spcBef>
                <a:spcPts val="1000"/>
              </a:spcBef>
              <a:spcAft>
                <a:spcPts val="0"/>
              </a:spcAft>
              <a:buSzPts val="2700"/>
              <a:buChar char="●"/>
            </a:pPr>
            <a:r>
              <a:rPr lang="en" sz="2700"/>
              <a:t>The first circle creates two points that are the same distance away from the center. Now, where do you see the two circles that go through each other’s center in each of the constructions?</a:t>
            </a:r>
            <a:endParaRPr sz="2700"/>
          </a:p>
          <a:p>
            <a:pPr marL="0" lvl="0" indent="0" algn="l" rtl="0">
              <a:spcBef>
                <a:spcPts val="1000"/>
              </a:spcBef>
              <a:spcAft>
                <a:spcPts val="1000"/>
              </a:spcAft>
              <a:buNone/>
            </a:pPr>
            <a:endParaRPr sz="2700"/>
          </a:p>
        </p:txBody>
      </p:sp>
      <p:sp>
        <p:nvSpPr>
          <p:cNvPr id="1293" name="Google Shape;1293;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Construction Techniques 3: Perpendicular Lines and Angle Bisectors</a:t>
            </a:r>
            <a:endParaRPr sz="1800"/>
          </a:p>
        </p:txBody>
      </p:sp>
      <p:sp>
        <p:nvSpPr>
          <p:cNvPr id="1294" name="Google Shape;1294;p115"/>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16"/>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Here is an angle:</a:t>
            </a:r>
            <a:endParaRPr sz="2400"/>
          </a:p>
          <a:p>
            <a:pPr marL="0" lvl="0" indent="0" algn="l" rtl="0">
              <a:spcBef>
                <a:spcPts val="1000"/>
              </a:spcBef>
              <a:spcAft>
                <a:spcPts val="0"/>
              </a:spcAft>
              <a:buNone/>
            </a:pPr>
            <a:endParaRPr sz="2400" b="1"/>
          </a:p>
          <a:p>
            <a:pPr marL="0" lvl="0" indent="0" algn="l" rtl="0">
              <a:spcBef>
                <a:spcPts val="1000"/>
              </a:spcBef>
              <a:spcAft>
                <a:spcPts val="0"/>
              </a:spcAft>
              <a:buNone/>
            </a:pPr>
            <a:endParaRPr sz="2400"/>
          </a:p>
          <a:p>
            <a:pPr marL="0" lvl="0" indent="0" algn="l" rtl="0">
              <a:spcBef>
                <a:spcPts val="1000"/>
              </a:spcBef>
              <a:spcAft>
                <a:spcPts val="0"/>
              </a:spcAft>
              <a:buNone/>
            </a:pPr>
            <a:endParaRPr sz="24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sz="2100"/>
          </a:p>
          <a:p>
            <a:pPr marL="0" lvl="0" indent="0" algn="l" rtl="0">
              <a:spcBef>
                <a:spcPts val="1000"/>
              </a:spcBef>
              <a:spcAft>
                <a:spcPts val="1000"/>
              </a:spcAft>
              <a:buNone/>
            </a:pPr>
            <a:r>
              <a:rPr lang="en" sz="2100"/>
              <a:t>Use compass and straightedge moves to construct the </a:t>
            </a:r>
            <a:r>
              <a:rPr lang="en" sz="2100" b="1"/>
              <a:t>angle bisector</a:t>
            </a:r>
            <a:r>
              <a:rPr lang="en" sz="2100"/>
              <a:t> for angle </a:t>
            </a:r>
            <a:r>
              <a:rPr lang="en" sz="2100" i="1"/>
              <a:t>ABC</a:t>
            </a:r>
            <a:r>
              <a:rPr lang="en" sz="2100"/>
              <a:t>. In other words, create a ray that divides angle </a:t>
            </a:r>
            <a:r>
              <a:rPr lang="en" sz="2100" i="1"/>
              <a:t>ABC</a:t>
            </a:r>
            <a:r>
              <a:rPr lang="en" sz="2100"/>
              <a:t> into 2 congruent angles.</a:t>
            </a:r>
            <a:endParaRPr sz="2700"/>
          </a:p>
        </p:txBody>
      </p:sp>
      <p:sp>
        <p:nvSpPr>
          <p:cNvPr id="1300" name="Google Shape;1300;p116"/>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Bisect That</a:t>
            </a:r>
            <a:endParaRPr/>
          </a:p>
        </p:txBody>
      </p:sp>
      <p:sp>
        <p:nvSpPr>
          <p:cNvPr id="1301" name="Google Shape;1301;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5 ● Activity 4</a:t>
            </a:r>
            <a:endParaRPr/>
          </a:p>
        </p:txBody>
      </p:sp>
      <p:pic>
        <p:nvPicPr>
          <p:cNvPr id="1302" name="Google Shape;1302;p116"/>
          <p:cNvPicPr preferRelativeResize="0"/>
          <p:nvPr/>
        </p:nvPicPr>
        <p:blipFill>
          <a:blip r:embed="rId3">
            <a:alphaModFix/>
          </a:blip>
          <a:stretch>
            <a:fillRect/>
          </a:stretch>
        </p:blipFill>
        <p:spPr>
          <a:xfrm>
            <a:off x="2334900" y="1828788"/>
            <a:ext cx="4457700" cy="2562225"/>
          </a:xfrm>
          <a:prstGeom prst="rect">
            <a:avLst/>
          </a:prstGeom>
          <a:noFill/>
          <a:ln>
            <a:noFill/>
          </a:ln>
        </p:spPr>
      </p:pic>
    </p:spTree>
  </p:cSld>
  <p:clrMapOvr>
    <a:masterClrMapping/>
  </p:clrMapOvr>
</p:sld>
</file>

<file path=ppt/theme/theme1.xml><?xml version="1.0" encoding="utf-8"?>
<a:theme xmlns:a="http://schemas.openxmlformats.org/drawingml/2006/main" name="IM 6-12 Presentatio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On-screen Show (4:3)</PresentationFormat>
  <Paragraphs>155</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Montserrat</vt:lpstr>
      <vt:lpstr>Poppins</vt:lpstr>
      <vt:lpstr>Open Sans</vt:lpstr>
      <vt:lpstr>Arial</vt:lpstr>
      <vt:lpstr>IM 6-12 Presentation Theme</vt:lpstr>
      <vt:lpstr>Construction Techniques 3: Perpendicular Lines and Angle Bisectors</vt:lpstr>
      <vt:lpstr>Let’s use tools to solve some construction challenges.</vt:lpstr>
      <vt:lpstr>Two Circles</vt:lpstr>
      <vt:lpstr>Make It Right </vt:lpstr>
      <vt:lpstr>Make It Right </vt:lpstr>
      <vt:lpstr>Bisect This </vt:lpstr>
      <vt:lpstr>Bisect This</vt:lpstr>
      <vt:lpstr>Construction Techniques 3: Perpendicular Lines and Angle Bisectors</vt:lpstr>
      <vt:lpstr>Bisect That</vt:lpstr>
      <vt:lpstr>angle bisector</vt:lpstr>
      <vt:lpstr>circle</vt:lpstr>
      <vt:lpstr>conjecture</vt:lpstr>
      <vt:lpstr>inscribed</vt:lpstr>
      <vt:lpstr>line segment</vt:lpstr>
      <vt:lpstr>parallel</vt:lpstr>
      <vt:lpstr>perpendicular bisector</vt:lpstr>
      <vt:lpstr>PowerPoint Presentation</vt:lpstr>
      <vt:lpstr>Construction Techniques 4: Parallel and Perpendicular Lines</vt:lpstr>
      <vt:lpstr>Let’s use tools to draw parallel and perpendicular lines precisely.</vt:lpstr>
      <vt:lpstr>Transformations</vt:lpstr>
      <vt:lpstr>Standing on the Shoulders of Giants</vt:lpstr>
      <vt:lpstr>Standing on the Shoulders of Giants </vt:lpstr>
      <vt:lpstr>Standing on the Shoulders of Giants</vt:lpstr>
      <vt:lpstr>Parallel Constructions Challenge </vt:lpstr>
      <vt:lpstr>Parallel Constructions Challenge </vt:lpstr>
      <vt:lpstr>Construction Techniques 4: Parallel and Perpendicular Lines</vt:lpstr>
      <vt:lpstr>Find the Missing Endpoint</vt:lpstr>
      <vt:lpstr>angle bisector</vt:lpstr>
      <vt:lpstr>circle</vt:lpstr>
      <vt:lpstr>conjecture</vt:lpstr>
      <vt:lpstr>inscribed</vt:lpstr>
      <vt:lpstr>line segment</vt:lpstr>
      <vt:lpstr>parallel</vt:lpstr>
      <vt:lpstr>perpendicular bisector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Techniques 3: Perpendicular Lines and Angle Bisectors</dc:title>
  <dc:creator>Calise, Anthony J.</dc:creator>
  <cp:lastModifiedBy>Calise, Anthony J.</cp:lastModifiedBy>
  <cp:revision>1</cp:revision>
  <dcterms:modified xsi:type="dcterms:W3CDTF">2022-08-24T13:46:50Z</dcterms:modified>
</cp:coreProperties>
</file>