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0CF95-3DCE-1557-1DF1-901B24965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6B7243-BFFA-0FB4-54A0-86AD90C8F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59026-1E75-9545-80BF-660F2317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D5CE-9EC8-4F08-9B4C-4652ACE76D2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E0FBB-293C-4B25-C462-8AF9E41A8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2A08D-3809-05DD-7EAD-73671550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21BF-5CC4-4F38-9F9A-4FA97BD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8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FE109-2FC8-762B-4AEE-EDECF3D0E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02EF5-8ACC-F0D7-4188-280426AE8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ECCFE-79BA-3CED-2B25-3A763DB71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D5CE-9EC8-4F08-9B4C-4652ACE76D2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9EE45-60D8-D28B-8644-6B47E78FC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70417-5105-1658-256D-CF3059E06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21BF-5CC4-4F38-9F9A-4FA97BD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0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23FC86-688D-71E5-8C9B-9A9266C50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43F922-57C0-CA37-405D-D874C15B1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97BC8-0049-E011-7683-C69B286D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D5CE-9EC8-4F08-9B4C-4652ACE76D2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A994C-BAA3-14B4-D9F3-3DA4C4B5E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DEBE8-3E31-741F-A4E5-6A17179C5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21BF-5CC4-4F38-9F9A-4FA97BD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8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958B6-A672-BEDF-B0BC-CB8FF1E60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A9AFF-643B-B8F1-CA92-DAC11671B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E95AB-3FB8-77FC-F766-AC9496719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D5CE-9EC8-4F08-9B4C-4652ACE76D2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65B32-D914-7E40-DBCF-DAB37F6E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A406C-1D07-BB22-24CE-50E29F047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21BF-5CC4-4F38-9F9A-4FA97BD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5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729BA-8E86-8F44-D9BF-BEB4E7573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9636A-D0B1-CEFF-F4CC-27EA1AD20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318BC-1E61-58FA-FE94-EB77F04E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D5CE-9EC8-4F08-9B4C-4652ACE76D2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0DCDE-44D2-4BED-A474-AF75B2B9C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CCDF9-4E77-0BFD-931F-368C306E3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21BF-5CC4-4F38-9F9A-4FA97BD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3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E0A34-4B7A-FA61-C2EB-AAFDDE01F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208E2-B946-CB77-B193-05064B7C0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C18E6-A765-0809-56BE-ED4E3178C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B29B7-31FB-8DE5-B883-74B1BC557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D5CE-9EC8-4F08-9B4C-4652ACE76D2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2825C-9AAF-B1DF-E21E-D832086A6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EFAE06-7C85-2DFA-A8D5-A47B436E3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21BF-5CC4-4F38-9F9A-4FA97BD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2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FE806-E261-0752-5BBA-D4AD0D672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1AD92-14FF-4388-D061-C31F1B44B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C46D9-4112-3BF7-D620-9A6D2EDA3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1E31AD-6C9A-56C0-207B-CD6B5E45A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96509E-1555-1BC9-E6B4-07C64AAEA2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B2A774-ADD1-D9E1-1EA0-C9DADD439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D5CE-9EC8-4F08-9B4C-4652ACE76D2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5E8AA-A7AA-E511-C4CE-E0D16B833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6C2EF2-B8D5-EAD8-DB65-0730C3AD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21BF-5CC4-4F38-9F9A-4FA97BD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3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CEA84-26DD-29EC-BD9F-B9F3A79DB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D3345-6A3C-F630-619F-216C87C01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D5CE-9EC8-4F08-9B4C-4652ACE76D2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F40E76-AA1B-0026-F8C3-5A81BEE05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DA63EF-6545-CF69-B502-63C974A7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21BF-5CC4-4F38-9F9A-4FA97BD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6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791E03-F56E-72E0-6EA3-22987E8AD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D5CE-9EC8-4F08-9B4C-4652ACE76D2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A19008-8BA8-6375-6277-88182A955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466DA-11F9-B44C-2E7B-411053BA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21BF-5CC4-4F38-9F9A-4FA97BD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5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B40E9-E888-2331-1B03-DF9E4C67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EF527-49CE-CF96-8528-8B9652DBA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B2FC6-27C9-938E-E4B5-FCC278F82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9E7FC-E987-D961-98C7-E5149ED0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D5CE-9EC8-4F08-9B4C-4652ACE76D2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B539B-D690-5F01-E9C8-CC6266AAB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1B2E5-D898-20F2-A5E4-0E12EBB4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21BF-5CC4-4F38-9F9A-4FA97BD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9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B3E95-7B16-B045-0E77-27BBF3FD1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0239C-D578-6396-3E6A-7A7796302F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811CF3-5304-264E-0625-B283AD49C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4003D-EFDC-F9B9-257E-86A6494AA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D5CE-9EC8-4F08-9B4C-4652ACE76D2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9DCAC-FE4E-F153-26AF-E829EF00F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4BFB5-5034-96D4-61B5-18FBB595D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21BF-5CC4-4F38-9F9A-4FA97BD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1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B17005-84FA-FE22-F692-C8A4BADAB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1CEB0-174A-9841-A79E-2B12836BE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E5DF2-57E5-5A67-7EF4-4EF262CD6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BD5CE-9EC8-4F08-9B4C-4652ACE76D2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34304-020B-2D7C-ED38-4C2C70428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91698-18A0-09A0-79FC-D20EE02DE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B21BF-5CC4-4F38-9F9A-4FA97BD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9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unimasimage/35110457255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7F4B55-9DED-1291-27E4-CAD61BB23FF1}"/>
              </a:ext>
            </a:extLst>
          </p:cNvPr>
          <p:cNvSpPr txBox="1"/>
          <p:nvPr/>
        </p:nvSpPr>
        <p:spPr>
          <a:xfrm>
            <a:off x="349940" y="251071"/>
            <a:ext cx="1149212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Thursday, June 9</a:t>
            </a:r>
            <a:r>
              <a:rPr lang="en-US" sz="36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1B and 2B    *OMHS will close 2 hours early due to graduation ceremony.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Friday, June 10</a:t>
            </a:r>
            <a:r>
              <a:rPr lang="en-US" sz="36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2A and 4A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Monday, June 13</a:t>
            </a:r>
            <a:r>
              <a:rPr lang="en-US" sz="36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3B and 4B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Tuesday, June 14</a:t>
            </a:r>
            <a:r>
              <a:rPr lang="en-US" sz="36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1A and 3A   *Field day is tentatively scheduled for fourth period on this day.  If the weather cooperates, all students will eat on C lunch (grab and go) and report outside for fourth period.  </a:t>
            </a:r>
          </a:p>
        </p:txBody>
      </p:sp>
      <p:pic>
        <p:nvPicPr>
          <p:cNvPr id="9" name="Picture 8" descr="Text, whiteboard&#10;&#10;Description automatically generated">
            <a:extLst>
              <a:ext uri="{FF2B5EF4-FFF2-40B4-BE49-F238E27FC236}">
                <a16:creationId xmlns:a16="http://schemas.microsoft.com/office/drawing/2014/main" id="{C296E576-88C6-8856-BE79-554BD17D73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33" y="904875"/>
            <a:ext cx="4099647" cy="307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60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57AC75-10CC-9192-2546-03F73F2DE1B3}"/>
              </a:ext>
            </a:extLst>
          </p:cNvPr>
          <p:cNvSpPr txBox="1"/>
          <p:nvPr/>
        </p:nvSpPr>
        <p:spPr>
          <a:xfrm>
            <a:off x="323850" y="335845"/>
            <a:ext cx="70008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Parallel and Skew Lines</a:t>
            </a:r>
          </a:p>
          <a:p>
            <a:pPr marL="342900" indent="-342900">
              <a:buAutoNum type="arabicPeriod"/>
            </a:pPr>
            <a:r>
              <a:rPr lang="en-US" dirty="0"/>
              <a:t>Vertical Angles</a:t>
            </a:r>
          </a:p>
          <a:p>
            <a:pPr marL="342900" indent="-342900">
              <a:buAutoNum type="arabicPeriod"/>
            </a:pPr>
            <a:r>
              <a:rPr lang="en-US" dirty="0"/>
              <a:t>Linear Angles</a:t>
            </a:r>
          </a:p>
          <a:p>
            <a:pPr marL="342900" indent="-342900">
              <a:buAutoNum type="arabicPeriod"/>
            </a:pPr>
            <a:r>
              <a:rPr lang="en-US" dirty="0"/>
              <a:t>Symmetry (Line/Rotational)</a:t>
            </a:r>
          </a:p>
          <a:p>
            <a:pPr marL="342900" indent="-342900">
              <a:buAutoNum type="arabicPeriod"/>
            </a:pPr>
            <a:r>
              <a:rPr lang="en-US" dirty="0"/>
              <a:t>Dilations/Reflections/Translations</a:t>
            </a:r>
          </a:p>
          <a:p>
            <a:pPr marL="342900" indent="-342900">
              <a:buAutoNum type="arabicPeriod"/>
            </a:pPr>
            <a:r>
              <a:rPr lang="en-US" dirty="0"/>
              <a:t>Converse, Inverse, Contrapositive</a:t>
            </a:r>
          </a:p>
          <a:p>
            <a:pPr marL="342900" indent="-342900">
              <a:buAutoNum type="arabicPeriod"/>
            </a:pPr>
            <a:r>
              <a:rPr lang="en-US" dirty="0"/>
              <a:t>Triangle Congruence (SSS, SAS, ASA, AAS)</a:t>
            </a:r>
          </a:p>
          <a:p>
            <a:pPr marL="342900" indent="-342900">
              <a:buAutoNum type="arabicPeriod"/>
            </a:pPr>
            <a:r>
              <a:rPr lang="en-US" dirty="0"/>
              <a:t>CPCTC</a:t>
            </a:r>
          </a:p>
          <a:p>
            <a:pPr marL="342900" indent="-342900">
              <a:buAutoNum type="arabicPeriod"/>
            </a:pPr>
            <a:r>
              <a:rPr lang="en-US" dirty="0"/>
              <a:t>Similarity (Proportions)</a:t>
            </a:r>
          </a:p>
          <a:p>
            <a:pPr marL="342900" indent="-342900">
              <a:buAutoNum type="arabicPeriod"/>
            </a:pPr>
            <a:r>
              <a:rPr lang="en-US" dirty="0"/>
              <a:t>Pythagorean Theorem</a:t>
            </a:r>
          </a:p>
          <a:p>
            <a:pPr marL="342900" indent="-342900">
              <a:buAutoNum type="arabicPeriod"/>
            </a:pPr>
            <a:r>
              <a:rPr lang="en-US" dirty="0"/>
              <a:t>Types of Triangles (Acute, Obtuse, Right)</a:t>
            </a:r>
          </a:p>
          <a:p>
            <a:pPr marL="342900" indent="-342900">
              <a:buAutoNum type="arabicPeriod"/>
            </a:pPr>
            <a:r>
              <a:rPr lang="en-US" dirty="0"/>
              <a:t>Right Triangle Trig (Sine, Cosine, Tangent)</a:t>
            </a:r>
          </a:p>
          <a:p>
            <a:pPr lvl="1"/>
            <a:r>
              <a:rPr lang="en-US" dirty="0"/>
              <a:t>a. Finding Missing Sides</a:t>
            </a:r>
          </a:p>
          <a:p>
            <a:pPr lvl="1"/>
            <a:r>
              <a:rPr lang="en-US" dirty="0"/>
              <a:t>b. Finding Missing Angles (Inverse Trig)</a:t>
            </a:r>
          </a:p>
          <a:p>
            <a:pPr marL="0" lvl="1"/>
            <a:r>
              <a:rPr lang="en-US" dirty="0"/>
              <a:t>13. Area (Circles, Triangles)</a:t>
            </a:r>
          </a:p>
          <a:p>
            <a:pPr marL="0" lvl="1"/>
            <a:r>
              <a:rPr lang="en-US" dirty="0"/>
              <a:t>14. Circumference and Perimeter</a:t>
            </a:r>
          </a:p>
          <a:p>
            <a:pPr marL="0" lvl="1"/>
            <a:r>
              <a:rPr lang="en-US" dirty="0"/>
              <a:t>15. Volume and Surface Area (Cones, Cylinders, Prisms, Pyramids, Cones)</a:t>
            </a:r>
          </a:p>
          <a:p>
            <a:pPr marL="0" lvl="1"/>
            <a:r>
              <a:rPr lang="en-US" dirty="0"/>
              <a:t>16. Parallel Lines and Transversals</a:t>
            </a:r>
          </a:p>
          <a:p>
            <a:pPr marL="0" lvl="1"/>
            <a:r>
              <a:rPr lang="en-US" dirty="0"/>
              <a:t>17. Midpoint/Distance/Slope Formulas</a:t>
            </a:r>
          </a:p>
          <a:p>
            <a:pPr marL="0" lvl="1"/>
            <a:r>
              <a:rPr lang="en-US" dirty="0"/>
              <a:t>18. Equations of Circles</a:t>
            </a:r>
          </a:p>
          <a:p>
            <a:pPr marL="0" lvl="1"/>
            <a:r>
              <a:rPr lang="en-US" dirty="0"/>
              <a:t>19. Angles in/on/outside of Circles</a:t>
            </a:r>
          </a:p>
          <a:p>
            <a:pPr marL="0" lvl="1"/>
            <a:r>
              <a:rPr lang="en-US" dirty="0"/>
              <a:t>20. Segments in/outside Circles</a:t>
            </a:r>
          </a:p>
        </p:txBody>
      </p:sp>
      <p:pic>
        <p:nvPicPr>
          <p:cNvPr id="5" name="Picture 4" descr="A large group of people sitting at tables with umbrellas&#10;&#10;Description automatically generated with low confidence">
            <a:extLst>
              <a:ext uri="{FF2B5EF4-FFF2-40B4-BE49-F238E27FC236}">
                <a16:creationId xmlns:a16="http://schemas.microsoft.com/office/drawing/2014/main" id="{76D54986-9EE8-16E8-B194-675BD5D8F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24725" y="1285875"/>
            <a:ext cx="4705433" cy="313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672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223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Calise, Anthony J.</dc:creator>
  <cp:lastModifiedBy>Calise, Anthony J.</cp:lastModifiedBy>
  <cp:revision>1</cp:revision>
  <dcterms:created xsi:type="dcterms:W3CDTF">2022-06-06T11:36:05Z</dcterms:created>
  <dcterms:modified xsi:type="dcterms:W3CDTF">2022-06-07T18:01:00Z</dcterms:modified>
</cp:coreProperties>
</file>